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3"/>
  </p:notesMasterIdLst>
  <p:sldIdLst>
    <p:sldId id="307" r:id="rId2"/>
    <p:sldId id="258" r:id="rId3"/>
    <p:sldId id="261" r:id="rId4"/>
    <p:sldId id="312" r:id="rId5"/>
    <p:sldId id="269" r:id="rId6"/>
    <p:sldId id="309" r:id="rId7"/>
    <p:sldId id="313" r:id="rId8"/>
    <p:sldId id="262" r:id="rId9"/>
    <p:sldId id="310" r:id="rId10"/>
    <p:sldId id="311" r:id="rId11"/>
    <p:sldId id="314" r:id="rId12"/>
    <p:sldId id="316" r:id="rId13"/>
    <p:sldId id="321" r:id="rId14"/>
    <p:sldId id="318" r:id="rId15"/>
    <p:sldId id="320" r:id="rId16"/>
    <p:sldId id="315" r:id="rId17"/>
    <p:sldId id="264" r:id="rId18"/>
    <p:sldId id="322" r:id="rId19"/>
    <p:sldId id="324" r:id="rId20"/>
    <p:sldId id="323" r:id="rId21"/>
    <p:sldId id="279" r:id="rId22"/>
  </p:sldIdLst>
  <p:sldSz cx="9144000" cy="5143500" type="screen16x9"/>
  <p:notesSz cx="6858000" cy="9144000"/>
  <p:embeddedFontLst>
    <p:embeddedFont>
      <p:font typeface="Aharoni" panose="02010803020104030203" pitchFamily="2" charset="-79"/>
      <p:bold r:id="rId24"/>
    </p:embeddedFont>
    <p:embeddedFont>
      <p:font typeface="Montserrat" panose="00000500000000000000" pitchFamily="2" charset="0"/>
      <p:regular r:id="rId25"/>
      <p:bold r:id="rId26"/>
      <p:italic r:id="rId27"/>
      <p:boldItalic r:id="rId28"/>
    </p:embeddedFont>
    <p:embeddedFont>
      <p:font typeface="Montserrat Light" panose="00000400000000000000" pitchFamily="2" charset="0"/>
      <p:regular r:id="rId29"/>
    </p:embeddedFont>
    <p:embeddedFont>
      <p:font typeface="Passion One" panose="020B0604020202020204" charset="0"/>
      <p:regular r:id="rId30"/>
      <p:bold r:id="rId31"/>
    </p:embeddedFont>
    <p:embeddedFont>
      <p:font typeface="Titillium Web SemiBold" panose="00000700000000000000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A9302B3-47F3-D4AD-9355-B20158E717BC}" name="ANGELO ANDREA NOZZOLILLO" initials="AN" userId="S::ang.nozzolillo@studenti.unina.it::505cf4a8-58c2-448b-bff3-99f1281f283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2F2F"/>
    <a:srgbClr val="99F1DC"/>
    <a:srgbClr val="3E3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A4EC2-A804-4758-8451-5701457BDAEA}" v="767" dt="2024-12-12T13:50:50.264"/>
  </p1510:revLst>
</p1510:revInfo>
</file>

<file path=ppt/tableStyles.xml><?xml version="1.0" encoding="utf-8"?>
<a:tblStyleLst xmlns:a="http://schemas.openxmlformats.org/drawingml/2006/main" def="{46972A47-4ED8-4BE1-9E4C-36A792B501C2}">
  <a:tblStyle styleId="{46972A47-4ED8-4BE1-9E4C-36A792B501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987" autoAdjust="0"/>
  </p:normalViewPr>
  <p:slideViewPr>
    <p:cSldViewPr snapToGrid="0">
      <p:cViewPr>
        <p:scale>
          <a:sx n="100" d="100"/>
          <a:sy n="100" d="100"/>
        </p:scale>
        <p:origin x="175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microsoft.com/office/2018/10/relationships/authors" Target="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O ANDREA NOZZOLILLO" userId="505cf4a8-58c2-448b-bff3-99f1281f283d" providerId="ADAL" clId="{CECA4EC2-A804-4758-8451-5701457BDAEA}"/>
    <pc:docChg chg="undo redo custSel addSld delSld modSld sldOrd addMainMaster delMainMaster">
      <pc:chgData name="ANGELO ANDREA NOZZOLILLO" userId="505cf4a8-58c2-448b-bff3-99f1281f283d" providerId="ADAL" clId="{CECA4EC2-A804-4758-8451-5701457BDAEA}" dt="2024-12-12T13:50:38.031" v="5031" actId="20577"/>
      <pc:docMkLst>
        <pc:docMk/>
      </pc:docMkLst>
      <pc:sldChg chg="del">
        <pc:chgData name="ANGELO ANDREA NOZZOLILLO" userId="505cf4a8-58c2-448b-bff3-99f1281f283d" providerId="ADAL" clId="{CECA4EC2-A804-4758-8451-5701457BDAEA}" dt="2024-12-06T12:59:02.211" v="8" actId="47"/>
        <pc:sldMkLst>
          <pc:docMk/>
          <pc:sldMk cId="0" sldId="257"/>
        </pc:sldMkLst>
      </pc:sldChg>
      <pc:sldChg chg="addSp delSp modSp mod">
        <pc:chgData name="ANGELO ANDREA NOZZOLILLO" userId="505cf4a8-58c2-448b-bff3-99f1281f283d" providerId="ADAL" clId="{CECA4EC2-A804-4758-8451-5701457BDAEA}" dt="2024-12-12T13:46:54.571" v="4953" actId="20577"/>
        <pc:sldMkLst>
          <pc:docMk/>
          <pc:sldMk cId="0" sldId="258"/>
        </pc:sldMkLst>
        <pc:spChg chg="add mod">
          <ac:chgData name="ANGELO ANDREA NOZZOLILLO" userId="505cf4a8-58c2-448b-bff3-99f1281f283d" providerId="ADAL" clId="{CECA4EC2-A804-4758-8451-5701457BDAEA}" dt="2024-12-12T13:46:54.571" v="4953" actId="20577"/>
          <ac:spMkLst>
            <pc:docMk/>
            <pc:sldMk cId="0" sldId="258"/>
            <ac:spMk id="2" creationId="{305BAA80-A544-B64D-55C9-AE32192AE21E}"/>
          </ac:spMkLst>
        </pc:spChg>
        <pc:spChg chg="mod">
          <ac:chgData name="ANGELO ANDREA NOZZOLILLO" userId="505cf4a8-58c2-448b-bff3-99f1281f283d" providerId="ADAL" clId="{CECA4EC2-A804-4758-8451-5701457BDAEA}" dt="2024-12-10T21:24:49.355" v="2977" actId="14100"/>
          <ac:spMkLst>
            <pc:docMk/>
            <pc:sldMk cId="0" sldId="258"/>
            <ac:spMk id="75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10T14:34:36.399" v="2216" actId="14100"/>
          <ac:spMkLst>
            <pc:docMk/>
            <pc:sldMk cId="0" sldId="258"/>
            <ac:spMk id="754" creationId="{00000000-0000-0000-0000-000000000000}"/>
          </ac:spMkLst>
        </pc:spChg>
        <pc:grpChg chg="del mod">
          <ac:chgData name="ANGELO ANDREA NOZZOLILLO" userId="505cf4a8-58c2-448b-bff3-99f1281f283d" providerId="ADAL" clId="{CECA4EC2-A804-4758-8451-5701457BDAEA}" dt="2024-12-10T21:22:30.714" v="2951" actId="478"/>
          <ac:grpSpMkLst>
            <pc:docMk/>
            <pc:sldMk cId="0" sldId="258"/>
            <ac:grpSpMk id="2" creationId="{8A76EA9B-54A3-D2BC-571D-AC105138226C}"/>
          </ac:grpSpMkLst>
        </pc:grpChg>
        <pc:picChg chg="add del mod">
          <ac:chgData name="ANGELO ANDREA NOZZOLILLO" userId="505cf4a8-58c2-448b-bff3-99f1281f283d" providerId="ADAL" clId="{CECA4EC2-A804-4758-8451-5701457BDAEA}" dt="2024-12-10T21:22:07.795" v="2948" actId="21"/>
          <ac:picMkLst>
            <pc:docMk/>
            <pc:sldMk cId="0" sldId="258"/>
            <ac:picMk id="832" creationId="{3F910A02-77BB-249D-01AD-EE4450A86A55}"/>
          </ac:picMkLst>
        </pc:picChg>
        <pc:picChg chg="add mod">
          <ac:chgData name="ANGELO ANDREA NOZZOLILLO" userId="505cf4a8-58c2-448b-bff3-99f1281f283d" providerId="ADAL" clId="{CECA4EC2-A804-4758-8451-5701457BDAEA}" dt="2024-12-10T21:23:56.004" v="2957" actId="1076"/>
          <ac:picMkLst>
            <pc:docMk/>
            <pc:sldMk cId="0" sldId="258"/>
            <ac:picMk id="833" creationId="{3F910A02-77BB-249D-01AD-EE4450A86A55}"/>
          </ac:picMkLst>
        </pc:picChg>
      </pc:sldChg>
      <pc:sldChg chg="modSp del mod">
        <pc:chgData name="ANGELO ANDREA NOZZOLILLO" userId="505cf4a8-58c2-448b-bff3-99f1281f283d" providerId="ADAL" clId="{CECA4EC2-A804-4758-8451-5701457BDAEA}" dt="2024-12-06T13:01:45.188" v="168" actId="47"/>
        <pc:sldMkLst>
          <pc:docMk/>
          <pc:sldMk cId="0" sldId="259"/>
        </pc:sldMkLst>
        <pc:spChg chg="mod">
          <ac:chgData name="ANGELO ANDREA NOZZOLILLO" userId="505cf4a8-58c2-448b-bff3-99f1281f283d" providerId="ADAL" clId="{CECA4EC2-A804-4758-8451-5701457BDAEA}" dt="2024-12-06T13:01:24.477" v="167" actId="20577"/>
          <ac:spMkLst>
            <pc:docMk/>
            <pc:sldMk cId="0" sldId="259"/>
            <ac:spMk id="76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2:57:35.572" v="6" actId="14100"/>
          <ac:spMkLst>
            <pc:docMk/>
            <pc:sldMk cId="0" sldId="259"/>
            <ac:spMk id="76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06T12:57:41.637" v="7" actId="688"/>
          <ac:grpSpMkLst>
            <pc:docMk/>
            <pc:sldMk cId="0" sldId="259"/>
            <ac:grpSpMk id="763" creationId="{00000000-0000-0000-0000-000000000000}"/>
          </ac:grpSpMkLst>
        </pc:grpChg>
      </pc:sldChg>
      <pc:sldChg chg="del">
        <pc:chgData name="ANGELO ANDREA NOZZOLILLO" userId="505cf4a8-58c2-448b-bff3-99f1281f283d" providerId="ADAL" clId="{CECA4EC2-A804-4758-8451-5701457BDAEA}" dt="2024-12-06T12:59:05.976" v="9" actId="47"/>
        <pc:sldMkLst>
          <pc:docMk/>
          <pc:sldMk cId="0" sldId="260"/>
        </pc:sldMkLst>
      </pc:sldChg>
      <pc:sldChg chg="addSp delSp modSp mod modTransition">
        <pc:chgData name="ANGELO ANDREA NOZZOLILLO" userId="505cf4a8-58c2-448b-bff3-99f1281f283d" providerId="ADAL" clId="{CECA4EC2-A804-4758-8451-5701457BDAEA}" dt="2024-12-12T13:47:00.708" v="4955" actId="20577"/>
        <pc:sldMkLst>
          <pc:docMk/>
          <pc:sldMk cId="0" sldId="261"/>
        </pc:sldMkLst>
        <pc:spChg chg="add mod">
          <ac:chgData name="ANGELO ANDREA NOZZOLILLO" userId="505cf4a8-58c2-448b-bff3-99f1281f283d" providerId="ADAL" clId="{CECA4EC2-A804-4758-8451-5701457BDAEA}" dt="2024-12-12T13:47:00.708" v="4955" actId="20577"/>
          <ac:spMkLst>
            <pc:docMk/>
            <pc:sldMk cId="0" sldId="261"/>
            <ac:spMk id="2" creationId="{EEAB2309-2772-CF77-C420-20BAFFC298F7}"/>
          </ac:spMkLst>
        </pc:spChg>
        <pc:spChg chg="add del">
          <ac:chgData name="ANGELO ANDREA NOZZOLILLO" userId="505cf4a8-58c2-448b-bff3-99f1281f283d" providerId="ADAL" clId="{CECA4EC2-A804-4758-8451-5701457BDAEA}" dt="2024-12-06T13:01:53.529" v="170" actId="22"/>
          <ac:spMkLst>
            <pc:docMk/>
            <pc:sldMk cId="0" sldId="261"/>
            <ac:spMk id="3" creationId="{58BCF9B9-6A05-300F-1C8F-36798AE95CA8}"/>
          </ac:spMkLst>
        </pc:spChg>
        <pc:spChg chg="add del">
          <ac:chgData name="ANGELO ANDREA NOZZOLILLO" userId="505cf4a8-58c2-448b-bff3-99f1281f283d" providerId="ADAL" clId="{CECA4EC2-A804-4758-8451-5701457BDAEA}" dt="2024-12-06T13:02:05.774" v="172" actId="22"/>
          <ac:spMkLst>
            <pc:docMk/>
            <pc:sldMk cId="0" sldId="261"/>
            <ac:spMk id="5" creationId="{DE3FD11D-7AEF-3E08-8FF0-1D1E8DCEAA2F}"/>
          </ac:spMkLst>
        </pc:spChg>
        <pc:spChg chg="add del mod">
          <ac:chgData name="ANGELO ANDREA NOZZOLILLO" userId="505cf4a8-58c2-448b-bff3-99f1281f283d" providerId="ADAL" clId="{CECA4EC2-A804-4758-8451-5701457BDAEA}" dt="2024-12-06T13:02:11.493" v="176" actId="22"/>
          <ac:spMkLst>
            <pc:docMk/>
            <pc:sldMk cId="0" sldId="261"/>
            <ac:spMk id="7" creationId="{36EFF8BB-4997-E244-C3FA-5DF2BC8C35AF}"/>
          </ac:spMkLst>
        </pc:spChg>
        <pc:spChg chg="mod">
          <ac:chgData name="ANGELO ANDREA NOZZOLILLO" userId="505cf4a8-58c2-448b-bff3-99f1281f283d" providerId="ADAL" clId="{CECA4EC2-A804-4758-8451-5701457BDAEA}" dt="2024-12-06T12:59:53.958" v="17" actId="1076"/>
          <ac:spMkLst>
            <pc:docMk/>
            <pc:sldMk cId="0" sldId="261"/>
            <ac:spMk id="927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3:01:10.956" v="149" actId="20577"/>
          <ac:spMkLst>
            <pc:docMk/>
            <pc:sldMk cId="0" sldId="261"/>
            <ac:spMk id="929" creationId="{00000000-0000-0000-0000-000000000000}"/>
          </ac:spMkLst>
        </pc:spChg>
      </pc:sldChg>
      <pc:sldChg chg="addSp delSp modSp mod ord modTransition">
        <pc:chgData name="ANGELO ANDREA NOZZOLILLO" userId="505cf4a8-58c2-448b-bff3-99f1281f283d" providerId="ADAL" clId="{CECA4EC2-A804-4758-8451-5701457BDAEA}" dt="2024-12-12T13:47:42.629" v="4972" actId="20577"/>
        <pc:sldMkLst>
          <pc:docMk/>
          <pc:sldMk cId="0" sldId="262"/>
        </pc:sldMkLst>
        <pc:spChg chg="add mod">
          <ac:chgData name="ANGELO ANDREA NOZZOLILLO" userId="505cf4a8-58c2-448b-bff3-99f1281f283d" providerId="ADAL" clId="{CECA4EC2-A804-4758-8451-5701457BDAEA}" dt="2024-12-12T13:47:42.629" v="4972" actId="20577"/>
          <ac:spMkLst>
            <pc:docMk/>
            <pc:sldMk cId="0" sldId="262"/>
            <ac:spMk id="2" creationId="{A2810E88-87EB-4703-1D28-602E335F1FC9}"/>
          </ac:spMkLst>
        </pc:spChg>
        <pc:spChg chg="add">
          <ac:chgData name="ANGELO ANDREA NOZZOLILLO" userId="505cf4a8-58c2-448b-bff3-99f1281f283d" providerId="ADAL" clId="{CECA4EC2-A804-4758-8451-5701457BDAEA}" dt="2024-12-06T13:04:05.706" v="179"/>
          <ac:spMkLst>
            <pc:docMk/>
            <pc:sldMk cId="0" sldId="262"/>
            <ac:spMk id="2" creationId="{D590702D-AF86-C0F8-3732-8C9DD62BB29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4" creationId="{58EE87AD-6F41-4D6D-CF7F-7A4FEBA948C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5" creationId="{26CDC87A-23F9-204E-4B96-37B3F4C38A8B}"/>
          </ac:spMkLst>
        </pc:spChg>
        <pc:spChg chg="add del mod">
          <ac:chgData name="ANGELO ANDREA NOZZOLILLO" userId="505cf4a8-58c2-448b-bff3-99f1281f283d" providerId="ADAL" clId="{CECA4EC2-A804-4758-8451-5701457BDAEA}" dt="2024-12-06T13:07:13.013" v="199" actId="478"/>
          <ac:spMkLst>
            <pc:docMk/>
            <pc:sldMk cId="0" sldId="262"/>
            <ac:spMk id="7" creationId="{22711340-E591-A005-9E77-052ACEE0CA80}"/>
          </ac:spMkLst>
        </pc:spChg>
        <pc:spChg chg="add del mod">
          <ac:chgData name="ANGELO ANDREA NOZZOLILLO" userId="505cf4a8-58c2-448b-bff3-99f1281f283d" providerId="ADAL" clId="{CECA4EC2-A804-4758-8451-5701457BDAEA}" dt="2024-12-06T13:07:19.153" v="202" actId="478"/>
          <ac:spMkLst>
            <pc:docMk/>
            <pc:sldMk cId="0" sldId="262"/>
            <ac:spMk id="8" creationId="{8D7CEBF1-B4FD-8FB4-D520-6FDA46F14B96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9" creationId="{A113302F-0B1A-71A7-E683-E3233B14AB69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10" creationId="{23D11C63-A100-56F3-64F9-7B78D8E524E6}"/>
          </ac:spMkLst>
        </pc:spChg>
        <pc:spChg chg="add del">
          <ac:chgData name="ANGELO ANDREA NOZZOLILLO" userId="505cf4a8-58c2-448b-bff3-99f1281f283d" providerId="ADAL" clId="{CECA4EC2-A804-4758-8451-5701457BDAEA}" dt="2024-12-06T13:07:32.888" v="204" actId="22"/>
          <ac:spMkLst>
            <pc:docMk/>
            <pc:sldMk cId="0" sldId="262"/>
            <ac:spMk id="12" creationId="{8054D13E-B3F5-F86A-0C16-506892C3F86A}"/>
          </ac:spMkLst>
        </pc:spChg>
        <pc:spChg chg="add mod">
          <ac:chgData name="ANGELO ANDREA NOZZOLILLO" userId="505cf4a8-58c2-448b-bff3-99f1281f283d" providerId="ADAL" clId="{CECA4EC2-A804-4758-8451-5701457BDAEA}" dt="2024-12-06T13:46:30.333" v="384" actId="1076"/>
          <ac:spMkLst>
            <pc:docMk/>
            <pc:sldMk cId="0" sldId="262"/>
            <ac:spMk id="14" creationId="{51366209-2EA5-43CE-18B0-B229503B8502}"/>
          </ac:spMkLst>
        </pc:spChg>
        <pc:spChg chg="add del">
          <ac:chgData name="ANGELO ANDREA NOZZOLILLO" userId="505cf4a8-58c2-448b-bff3-99f1281f283d" providerId="ADAL" clId="{CECA4EC2-A804-4758-8451-5701457BDAEA}" dt="2024-12-06T13:09:08.303" v="219" actId="22"/>
          <ac:spMkLst>
            <pc:docMk/>
            <pc:sldMk cId="0" sldId="262"/>
            <ac:spMk id="16" creationId="{8B0EE4A5-38B4-7BF3-2C69-76932DAF2BD3}"/>
          </ac:spMkLst>
        </pc:spChg>
        <pc:spChg chg="add del">
          <ac:chgData name="ANGELO ANDREA NOZZOLILLO" userId="505cf4a8-58c2-448b-bff3-99f1281f283d" providerId="ADAL" clId="{CECA4EC2-A804-4758-8451-5701457BDAEA}" dt="2024-12-06T13:09:10.965" v="221" actId="22"/>
          <ac:spMkLst>
            <pc:docMk/>
            <pc:sldMk cId="0" sldId="262"/>
            <ac:spMk id="18" creationId="{E3AD6364-7E2D-54FF-145D-3B53DE7CC17E}"/>
          </ac:spMkLst>
        </pc:spChg>
        <pc:spChg chg="add mod">
          <ac:chgData name="ANGELO ANDREA NOZZOLILLO" userId="505cf4a8-58c2-448b-bff3-99f1281f283d" providerId="ADAL" clId="{CECA4EC2-A804-4758-8451-5701457BDAEA}" dt="2024-12-06T13:46:34.001" v="385" actId="1076"/>
          <ac:spMkLst>
            <pc:docMk/>
            <pc:sldMk cId="0" sldId="262"/>
            <ac:spMk id="20" creationId="{122291AF-3217-5928-212B-92EF1DC295DC}"/>
          </ac:spMkLst>
        </pc:spChg>
        <pc:spChg chg="add">
          <ac:chgData name="ANGELO ANDREA NOZZOLILLO" userId="505cf4a8-58c2-448b-bff3-99f1281f283d" providerId="ADAL" clId="{CECA4EC2-A804-4758-8451-5701457BDAEA}" dt="2024-12-06T13:14:14.606" v="254"/>
          <ac:spMkLst>
            <pc:docMk/>
            <pc:sldMk cId="0" sldId="262"/>
            <ac:spMk id="21" creationId="{337973A5-CB55-5348-9201-EC60F3ED9AA2}"/>
          </ac:spMkLst>
        </pc:spChg>
        <pc:spChg chg="add mod">
          <ac:chgData name="ANGELO ANDREA NOZZOLILLO" userId="505cf4a8-58c2-448b-bff3-99f1281f283d" providerId="ADAL" clId="{CECA4EC2-A804-4758-8451-5701457BDAEA}" dt="2024-12-06T13:14:28.849" v="259"/>
          <ac:spMkLst>
            <pc:docMk/>
            <pc:sldMk cId="0" sldId="262"/>
            <ac:spMk id="22" creationId="{995DE617-996D-C016-A3D0-16E86EE92E28}"/>
          </ac:spMkLst>
        </pc:spChg>
        <pc:spChg chg="add mod">
          <ac:chgData name="ANGELO ANDREA NOZZOLILLO" userId="505cf4a8-58c2-448b-bff3-99f1281f283d" providerId="ADAL" clId="{CECA4EC2-A804-4758-8451-5701457BDAEA}" dt="2024-12-06T13:55:15.491" v="416" actId="1076"/>
          <ac:spMkLst>
            <pc:docMk/>
            <pc:sldMk cId="0" sldId="262"/>
            <ac:spMk id="23" creationId="{4F2EAFF3-3BB8-0247-9981-B22339A0AEAA}"/>
          </ac:spMkLst>
        </pc:spChg>
        <pc:spChg chg="add del mod">
          <ac:chgData name="ANGELO ANDREA NOZZOLILLO" userId="505cf4a8-58c2-448b-bff3-99f1281f283d" providerId="ADAL" clId="{CECA4EC2-A804-4758-8451-5701457BDAEA}" dt="2024-12-06T13:57:09.625" v="420"/>
          <ac:spMkLst>
            <pc:docMk/>
            <pc:sldMk cId="0" sldId="262"/>
            <ac:spMk id="24" creationId="{51BDE91E-4395-B566-F032-77CCF6CF9C0C}"/>
          </ac:spMkLst>
        </pc:spChg>
        <pc:spChg chg="add del mod">
          <ac:chgData name="ANGELO ANDREA NOZZOLILLO" userId="505cf4a8-58c2-448b-bff3-99f1281f283d" providerId="ADAL" clId="{CECA4EC2-A804-4758-8451-5701457BDAEA}" dt="2024-12-06T14:01:19.700" v="454"/>
          <ac:spMkLst>
            <pc:docMk/>
            <pc:sldMk cId="0" sldId="262"/>
            <ac:spMk id="25" creationId="{F070CD0B-7B98-C072-5015-1D7EB99AB2C6}"/>
          </ac:spMkLst>
        </pc:spChg>
        <pc:spChg chg="add">
          <ac:chgData name="ANGELO ANDREA NOZZOLILLO" userId="505cf4a8-58c2-448b-bff3-99f1281f283d" providerId="ADAL" clId="{CECA4EC2-A804-4758-8451-5701457BDAEA}" dt="2024-12-06T14:01:12.174" v="448"/>
          <ac:spMkLst>
            <pc:docMk/>
            <pc:sldMk cId="0" sldId="262"/>
            <ac:spMk id="26" creationId="{CFDCF6AE-CA29-24B7-36A7-E3C2D8D65BAF}"/>
          </ac:spMkLst>
        </pc:spChg>
        <pc:spChg chg="add del mod">
          <ac:chgData name="ANGELO ANDREA NOZZOLILLO" userId="505cf4a8-58c2-448b-bff3-99f1281f283d" providerId="ADAL" clId="{CECA4EC2-A804-4758-8451-5701457BDAEA}" dt="2024-12-12T10:24:10.187" v="3180" actId="20577"/>
          <ac:spMkLst>
            <pc:docMk/>
            <pc:sldMk cId="0" sldId="262"/>
            <ac:spMk id="28" creationId="{FD379F41-0061-7B5C-EC51-87EC155A6960}"/>
          </ac:spMkLst>
        </pc:spChg>
        <pc:spChg chg="del mod">
          <ac:chgData name="ANGELO ANDREA NOZZOLILLO" userId="505cf4a8-58c2-448b-bff3-99f1281f283d" providerId="ADAL" clId="{CECA4EC2-A804-4758-8451-5701457BDAEA}" dt="2024-12-06T13:07:54.492" v="217" actId="478"/>
          <ac:spMkLst>
            <pc:docMk/>
            <pc:sldMk cId="0" sldId="262"/>
            <ac:spMk id="934" creationId="{00000000-0000-0000-0000-000000000000}"/>
          </ac:spMkLst>
        </pc:spChg>
        <pc:spChg chg="add del mod">
          <ac:chgData name="ANGELO ANDREA NOZZOLILLO" userId="505cf4a8-58c2-448b-bff3-99f1281f283d" providerId="ADAL" clId="{CECA4EC2-A804-4758-8451-5701457BDAEA}" dt="2024-12-06T13:47:11.145" v="388" actId="478"/>
          <ac:spMkLst>
            <pc:docMk/>
            <pc:sldMk cId="0" sldId="262"/>
            <ac:spMk id="935" creationId="{00000000-0000-0000-0000-000000000000}"/>
          </ac:spMkLst>
        </pc:spChg>
        <pc:picChg chg="add del mod modCrop">
          <ac:chgData name="ANGELO ANDREA NOZZOLILLO" userId="505cf4a8-58c2-448b-bff3-99f1281f283d" providerId="ADAL" clId="{CECA4EC2-A804-4758-8451-5701457BDAEA}" dt="2024-12-06T13:47:05.643" v="386" actId="478"/>
          <ac:picMkLst>
            <pc:docMk/>
            <pc:sldMk cId="0" sldId="262"/>
            <ac:picMk id="3" creationId="{24C8E096-8D1C-21A7-7D24-3394DB5FE5BD}"/>
          </ac:picMkLst>
        </pc:picChg>
        <pc:picChg chg="add mod">
          <ac:chgData name="ANGELO ANDREA NOZZOLILLO" userId="505cf4a8-58c2-448b-bff3-99f1281f283d" providerId="ADAL" clId="{CECA4EC2-A804-4758-8451-5701457BDAEA}" dt="2024-12-06T13:06:35.166" v="193" actId="14100"/>
          <ac:picMkLst>
            <pc:docMk/>
            <pc:sldMk cId="0" sldId="262"/>
            <ac:picMk id="6" creationId="{A96D40D4-AB69-C005-AE2E-C229F031CE5C}"/>
          </ac:picMkLst>
        </pc:picChg>
        <pc:picChg chg="del">
          <ac:chgData name="ANGELO ANDREA NOZZOLILLO" userId="505cf4a8-58c2-448b-bff3-99f1281f283d" providerId="ADAL" clId="{CECA4EC2-A804-4758-8451-5701457BDAEA}" dt="2024-12-06T13:04:01.048" v="178" actId="478"/>
          <ac:picMkLst>
            <pc:docMk/>
            <pc:sldMk cId="0" sldId="262"/>
            <ac:picMk id="936" creationId="{00000000-0000-0000-0000-000000000000}"/>
          </ac:picMkLst>
        </pc:picChg>
        <pc:picChg chg="add">
          <ac:chgData name="ANGELO ANDREA NOZZOLILLO" userId="505cf4a8-58c2-448b-bff3-99f1281f283d" providerId="ADAL" clId="{CECA4EC2-A804-4758-8451-5701457BDAEA}" dt="2024-12-06T13:51:25.950" v="389"/>
          <ac:picMkLst>
            <pc:docMk/>
            <pc:sldMk cId="0" sldId="262"/>
            <ac:picMk id="1030" creationId="{53E751C3-A036-0766-8228-BCF654C7BF9D}"/>
          </ac:picMkLst>
        </pc:picChg>
        <pc:picChg chg="add mod">
          <ac:chgData name="ANGELO ANDREA NOZZOLILLO" userId="505cf4a8-58c2-448b-bff3-99f1281f283d" providerId="ADAL" clId="{CECA4EC2-A804-4758-8451-5701457BDAEA}" dt="2024-12-06T14:03:02.929" v="491" actId="1076"/>
          <ac:picMkLst>
            <pc:docMk/>
            <pc:sldMk cId="0" sldId="262"/>
            <ac:picMk id="1032" creationId="{687E97C2-5892-E766-05B1-12BE1064A797}"/>
          </ac:picMkLst>
        </pc:picChg>
      </pc:sldChg>
      <pc:sldChg chg="add del">
        <pc:chgData name="ANGELO ANDREA NOZZOLILLO" userId="505cf4a8-58c2-448b-bff3-99f1281f283d" providerId="ADAL" clId="{CECA4EC2-A804-4758-8451-5701457BDAEA}" dt="2024-12-12T12:32:26.653" v="4768" actId="47"/>
        <pc:sldMkLst>
          <pc:docMk/>
          <pc:sldMk cId="0" sldId="263"/>
        </pc:sldMkLst>
      </pc:sldChg>
      <pc:sldChg chg="addSp delSp modSp add del mod ord modTransition modAnim modNotesTx">
        <pc:chgData name="ANGELO ANDREA NOZZOLILLO" userId="505cf4a8-58c2-448b-bff3-99f1281f283d" providerId="ADAL" clId="{CECA4EC2-A804-4758-8451-5701457BDAEA}" dt="2024-12-12T13:48:36.743" v="4991" actId="20577"/>
        <pc:sldMkLst>
          <pc:docMk/>
          <pc:sldMk cId="0" sldId="264"/>
        </pc:sldMkLst>
        <pc:spChg chg="add mod">
          <ac:chgData name="ANGELO ANDREA NOZZOLILLO" userId="505cf4a8-58c2-448b-bff3-99f1281f283d" providerId="ADAL" clId="{CECA4EC2-A804-4758-8451-5701457BDAEA}" dt="2024-12-12T10:31:52.900" v="3272"/>
          <ac:spMkLst>
            <pc:docMk/>
            <pc:sldMk cId="0" sldId="264"/>
            <ac:spMk id="2" creationId="{8D202250-9E29-9A9F-E6E7-0133CC91739C}"/>
          </ac:spMkLst>
        </pc:spChg>
        <pc:spChg chg="add mod">
          <ac:chgData name="ANGELO ANDREA NOZZOLILLO" userId="505cf4a8-58c2-448b-bff3-99f1281f283d" providerId="ADAL" clId="{CECA4EC2-A804-4758-8451-5701457BDAEA}" dt="2024-12-12T10:31:52.900" v="3272"/>
          <ac:spMkLst>
            <pc:docMk/>
            <pc:sldMk cId="0" sldId="264"/>
            <ac:spMk id="3" creationId="{A1323BBD-0120-CAF1-7175-492D8431A746}"/>
          </ac:spMkLst>
        </pc:spChg>
        <pc:spChg chg="add mod">
          <ac:chgData name="ANGELO ANDREA NOZZOLILLO" userId="505cf4a8-58c2-448b-bff3-99f1281f283d" providerId="ADAL" clId="{CECA4EC2-A804-4758-8451-5701457BDAEA}" dt="2024-12-12T13:48:36.743" v="4991" actId="20577"/>
          <ac:spMkLst>
            <pc:docMk/>
            <pc:sldMk cId="0" sldId="264"/>
            <ac:spMk id="4" creationId="{0F24CC0A-DCE6-8242-6682-914957277595}"/>
          </ac:spMkLst>
        </pc:spChg>
        <pc:spChg chg="add del mod">
          <ac:chgData name="ANGELO ANDREA NOZZOLILLO" userId="505cf4a8-58c2-448b-bff3-99f1281f283d" providerId="ADAL" clId="{CECA4EC2-A804-4758-8451-5701457BDAEA}" dt="2024-12-12T10:31:57.706" v="3274" actId="478"/>
          <ac:spMkLst>
            <pc:docMk/>
            <pc:sldMk cId="0" sldId="264"/>
            <ac:spMk id="5" creationId="{AB05025B-9981-82EF-1E19-337BE8F94E46}"/>
          </ac:spMkLst>
        </pc:spChg>
        <pc:spChg chg="add del mod">
          <ac:chgData name="ANGELO ANDREA NOZZOLILLO" userId="505cf4a8-58c2-448b-bff3-99f1281f283d" providerId="ADAL" clId="{CECA4EC2-A804-4758-8451-5701457BDAEA}" dt="2024-12-12T10:33:33.380" v="3336"/>
          <ac:spMkLst>
            <pc:docMk/>
            <pc:sldMk cId="0" sldId="264"/>
            <ac:spMk id="6" creationId="{292B06EA-F3DB-6133-F563-F0B6FDF5A4FA}"/>
          </ac:spMkLst>
        </pc:spChg>
        <pc:spChg chg="add mod">
          <ac:chgData name="ANGELO ANDREA NOZZOLILLO" userId="505cf4a8-58c2-448b-bff3-99f1281f283d" providerId="ADAL" clId="{CECA4EC2-A804-4758-8451-5701457BDAEA}" dt="2024-12-12T11:03:57.124" v="4114" actId="1076"/>
          <ac:spMkLst>
            <pc:docMk/>
            <pc:sldMk cId="0" sldId="264"/>
            <ac:spMk id="7" creationId="{5F551F0B-63BA-E4F6-FDD8-91A6C8B839D6}"/>
          </ac:spMkLst>
        </pc:spChg>
        <pc:spChg chg="mod">
          <ac:chgData name="ANGELO ANDREA NOZZOLILLO" userId="505cf4a8-58c2-448b-bff3-99f1281f283d" providerId="ADAL" clId="{CECA4EC2-A804-4758-8451-5701457BDAEA}" dt="2024-12-12T10:36:11.321" v="3348" actId="207"/>
          <ac:spMkLst>
            <pc:docMk/>
            <pc:sldMk cId="0" sldId="264"/>
            <ac:spMk id="9" creationId="{41245830-38DB-47F8-23E4-DC7719901BBD}"/>
          </ac:spMkLst>
        </pc:spChg>
        <pc:spChg chg="mod">
          <ac:chgData name="ANGELO ANDREA NOZZOLILLO" userId="505cf4a8-58c2-448b-bff3-99f1281f283d" providerId="ADAL" clId="{CECA4EC2-A804-4758-8451-5701457BDAEA}" dt="2024-12-12T10:35:14.222" v="3340"/>
          <ac:spMkLst>
            <pc:docMk/>
            <pc:sldMk cId="0" sldId="264"/>
            <ac:spMk id="10" creationId="{4A360866-5098-0136-C016-4D85F80A7D9C}"/>
          </ac:spMkLst>
        </pc:spChg>
        <pc:spChg chg="mod">
          <ac:chgData name="ANGELO ANDREA NOZZOLILLO" userId="505cf4a8-58c2-448b-bff3-99f1281f283d" providerId="ADAL" clId="{CECA4EC2-A804-4758-8451-5701457BDAEA}" dt="2024-12-12T10:35:14.222" v="3340"/>
          <ac:spMkLst>
            <pc:docMk/>
            <pc:sldMk cId="0" sldId="264"/>
            <ac:spMk id="11" creationId="{7424AEFF-EA69-FB41-09D1-CA1EB58AF3A8}"/>
          </ac:spMkLst>
        </pc:spChg>
        <pc:spChg chg="mod">
          <ac:chgData name="ANGELO ANDREA NOZZOLILLO" userId="505cf4a8-58c2-448b-bff3-99f1281f283d" providerId="ADAL" clId="{CECA4EC2-A804-4758-8451-5701457BDAEA}" dt="2024-12-12T10:35:14.222" v="3340"/>
          <ac:spMkLst>
            <pc:docMk/>
            <pc:sldMk cId="0" sldId="264"/>
            <ac:spMk id="12" creationId="{CF1A82EF-683D-424B-F1BC-D45F169ADD30}"/>
          </ac:spMkLst>
        </pc:spChg>
        <pc:spChg chg="mod">
          <ac:chgData name="ANGELO ANDREA NOZZOLILLO" userId="505cf4a8-58c2-448b-bff3-99f1281f283d" providerId="ADAL" clId="{CECA4EC2-A804-4758-8451-5701457BDAEA}" dt="2024-12-12T10:35:40.053" v="3346" actId="207"/>
          <ac:spMkLst>
            <pc:docMk/>
            <pc:sldMk cId="0" sldId="264"/>
            <ac:spMk id="13" creationId="{B918A35D-8B83-BF9A-EC60-82BBE7C1118C}"/>
          </ac:spMkLst>
        </pc:spChg>
        <pc:spChg chg="del mod">
          <ac:chgData name="ANGELO ANDREA NOZZOLILLO" userId="505cf4a8-58c2-448b-bff3-99f1281f283d" providerId="ADAL" clId="{CECA4EC2-A804-4758-8451-5701457BDAEA}" dt="2024-12-12T10:44:06.889" v="3838" actId="21"/>
          <ac:spMkLst>
            <pc:docMk/>
            <pc:sldMk cId="0" sldId="264"/>
            <ac:spMk id="15" creationId="{91B31493-EBB7-5A74-E953-8C3BB1180171}"/>
          </ac:spMkLst>
        </pc:spChg>
        <pc:spChg chg="mod">
          <ac:chgData name="ANGELO ANDREA NOZZOLILLO" userId="505cf4a8-58c2-448b-bff3-99f1281f283d" providerId="ADAL" clId="{CECA4EC2-A804-4758-8451-5701457BDAEA}" dt="2024-12-12T10:37:12.369" v="3361"/>
          <ac:spMkLst>
            <pc:docMk/>
            <pc:sldMk cId="0" sldId="264"/>
            <ac:spMk id="16" creationId="{FD52D54B-8614-DF78-1E21-476961C12CE3}"/>
          </ac:spMkLst>
        </pc:spChg>
        <pc:spChg chg="mod">
          <ac:chgData name="ANGELO ANDREA NOZZOLILLO" userId="505cf4a8-58c2-448b-bff3-99f1281f283d" providerId="ADAL" clId="{CECA4EC2-A804-4758-8451-5701457BDAEA}" dt="2024-12-12T10:37:12.369" v="3361"/>
          <ac:spMkLst>
            <pc:docMk/>
            <pc:sldMk cId="0" sldId="264"/>
            <ac:spMk id="17" creationId="{7720D1EF-9E81-6A41-341F-2F0C4DE91A59}"/>
          </ac:spMkLst>
        </pc:spChg>
        <pc:spChg chg="mod">
          <ac:chgData name="ANGELO ANDREA NOZZOLILLO" userId="505cf4a8-58c2-448b-bff3-99f1281f283d" providerId="ADAL" clId="{CECA4EC2-A804-4758-8451-5701457BDAEA}" dt="2024-12-12T10:37:12.369" v="3361"/>
          <ac:spMkLst>
            <pc:docMk/>
            <pc:sldMk cId="0" sldId="264"/>
            <ac:spMk id="18" creationId="{620B5031-9FF3-216A-CF34-0B3466B022F8}"/>
          </ac:spMkLst>
        </pc:spChg>
        <pc:spChg chg="del mod">
          <ac:chgData name="ANGELO ANDREA NOZZOLILLO" userId="505cf4a8-58c2-448b-bff3-99f1281f283d" providerId="ADAL" clId="{CECA4EC2-A804-4758-8451-5701457BDAEA}" dt="2024-12-12T10:40:18.864" v="3519" actId="478"/>
          <ac:spMkLst>
            <pc:docMk/>
            <pc:sldMk cId="0" sldId="264"/>
            <ac:spMk id="19" creationId="{B3F97625-2DE2-7A31-D7B6-533EB13632C6}"/>
          </ac:spMkLst>
        </pc:spChg>
        <pc:spChg chg="add mod or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0" creationId="{CA2F2A50-2E55-2AEF-0434-6E55AD8A65F3}"/>
          </ac:spMkLst>
        </pc:spChg>
        <pc:spChg chg="add mod or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1" creationId="{00DB22B6-6A52-4AFF-A99F-0D331ED09AD7}"/>
          </ac:spMkLst>
        </pc:spChg>
        <pc:spChg chg="add mo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2" creationId="{91B31493-EBB7-5A74-E953-8C3BB1180171}"/>
          </ac:spMkLst>
        </pc:spChg>
        <pc:spChg chg="add mo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3" creationId="{A6255431-40F3-E461-241F-F83F175DA7CD}"/>
          </ac:spMkLst>
        </pc:spChg>
        <pc:spChg chg="del">
          <ac:chgData name="ANGELO ANDREA NOZZOLILLO" userId="505cf4a8-58c2-448b-bff3-99f1281f283d" providerId="ADAL" clId="{CECA4EC2-A804-4758-8451-5701457BDAEA}" dt="2024-12-12T10:31:55.653" v="3273" actId="478"/>
          <ac:spMkLst>
            <pc:docMk/>
            <pc:sldMk cId="0" sldId="264"/>
            <ac:spMk id="970" creationId="{00000000-0000-0000-0000-000000000000}"/>
          </ac:spMkLst>
        </pc:spChg>
        <pc:spChg chg="del mod">
          <ac:chgData name="ANGELO ANDREA NOZZOLILLO" userId="505cf4a8-58c2-448b-bff3-99f1281f283d" providerId="ADAL" clId="{CECA4EC2-A804-4758-8451-5701457BDAEA}" dt="2024-12-12T10:31:44.151" v="3271" actId="478"/>
          <ac:spMkLst>
            <pc:docMk/>
            <pc:sldMk cId="0" sldId="264"/>
            <ac:spMk id="97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2T10:31:41.348" v="3269" actId="478"/>
          <ac:spMkLst>
            <pc:docMk/>
            <pc:sldMk cId="0" sldId="264"/>
            <ac:spMk id="972" creationId="{00000000-0000-0000-0000-000000000000}"/>
          </ac:spMkLst>
        </pc:spChg>
        <pc:grpChg chg="add del mod">
          <ac:chgData name="ANGELO ANDREA NOZZOLILLO" userId="505cf4a8-58c2-448b-bff3-99f1281f283d" providerId="ADAL" clId="{CECA4EC2-A804-4758-8451-5701457BDAEA}" dt="2024-12-12T10:37:01.159" v="3358" actId="21"/>
          <ac:grpSpMkLst>
            <pc:docMk/>
            <pc:sldMk cId="0" sldId="264"/>
            <ac:grpSpMk id="8" creationId="{DD48EBE6-9002-8C05-54B6-7D5D1F6D5E4B}"/>
          </ac:grpSpMkLst>
        </pc:grpChg>
        <pc:grpChg chg="add del mod">
          <ac:chgData name="ANGELO ANDREA NOZZOLILLO" userId="505cf4a8-58c2-448b-bff3-99f1281f283d" providerId="ADAL" clId="{CECA4EC2-A804-4758-8451-5701457BDAEA}" dt="2024-12-12T10:52:31.222" v="4090" actId="478"/>
          <ac:grpSpMkLst>
            <pc:docMk/>
            <pc:sldMk cId="0" sldId="264"/>
            <ac:grpSpMk id="14" creationId="{15C208F7-F1C3-BCB0-5885-6DB18C646D9B}"/>
          </ac:grpSpMkLst>
        </pc:grpChg>
        <pc:grpChg chg="del">
          <ac:chgData name="ANGELO ANDREA NOZZOLILLO" userId="505cf4a8-58c2-448b-bff3-99f1281f283d" providerId="ADAL" clId="{CECA4EC2-A804-4758-8451-5701457BDAEA}" dt="2024-12-12T10:31:41.348" v="3269" actId="478"/>
          <ac:grpSpMkLst>
            <pc:docMk/>
            <pc:sldMk cId="0" sldId="264"/>
            <ac:grpSpMk id="973" creationId="{00000000-0000-0000-0000-000000000000}"/>
          </ac:grpSpMkLst>
        </pc:grpChg>
        <pc:picChg chg="del mod">
          <ac:chgData name="ANGELO ANDREA NOZZOLILLO" userId="505cf4a8-58c2-448b-bff3-99f1281f283d" providerId="ADAL" clId="{CECA4EC2-A804-4758-8451-5701457BDAEA}" dt="2024-12-12T10:31:41.348" v="3269" actId="478"/>
          <ac:picMkLst>
            <pc:docMk/>
            <pc:sldMk cId="0" sldId="264"/>
            <ac:picMk id="978" creationId="{00000000-0000-0000-0000-000000000000}"/>
          </ac:picMkLst>
        </pc:picChg>
      </pc:sldChg>
      <pc:sldChg chg="del">
        <pc:chgData name="ANGELO ANDREA NOZZOLILLO" userId="505cf4a8-58c2-448b-bff3-99f1281f283d" providerId="ADAL" clId="{CECA4EC2-A804-4758-8451-5701457BDAEA}" dt="2024-12-12T13:44:12.317" v="4878" actId="47"/>
        <pc:sldMkLst>
          <pc:docMk/>
          <pc:sldMk cId="0" sldId="265"/>
        </pc:sldMkLst>
      </pc:sldChg>
      <pc:sldChg chg="del">
        <pc:chgData name="ANGELO ANDREA NOZZOLILLO" userId="505cf4a8-58c2-448b-bff3-99f1281f283d" providerId="ADAL" clId="{CECA4EC2-A804-4758-8451-5701457BDAEA}" dt="2024-12-12T13:44:13.439" v="4879" actId="47"/>
        <pc:sldMkLst>
          <pc:docMk/>
          <pc:sldMk cId="0" sldId="266"/>
        </pc:sldMkLst>
      </pc:sldChg>
      <pc:sldChg chg="addSp delSp modSp del mod ord modTransition addAnim delAnim modAnim modShow">
        <pc:chgData name="ANGELO ANDREA NOZZOLILLO" userId="505cf4a8-58c2-448b-bff3-99f1281f283d" providerId="ADAL" clId="{CECA4EC2-A804-4758-8451-5701457BDAEA}" dt="2024-12-12T11:34:42.998" v="4361" actId="47"/>
        <pc:sldMkLst>
          <pc:docMk/>
          <pc:sldMk cId="0" sldId="267"/>
        </pc:sldMkLst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3" creationId="{10700482-2D83-17E4-526C-A6DF694048B0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3" creationId="{457A59D5-9D2D-673F-7431-F0EB6337D12A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4" creationId="{98445851-30B4-CBBF-FA10-BCD1999C6C2C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5" creationId="{39628B97-80E1-34F2-0AB8-E6907210A811}"/>
          </ac:spMkLst>
        </pc:spChg>
        <pc:spChg chg="add del mod">
          <ac:chgData name="ANGELO ANDREA NOZZOLILLO" userId="505cf4a8-58c2-448b-bff3-99f1281f283d" providerId="ADAL" clId="{CECA4EC2-A804-4758-8451-5701457BDAEA}" dt="2024-12-10T15:07:54.914" v="2416" actId="1076"/>
          <ac:spMkLst>
            <pc:docMk/>
            <pc:sldMk cId="0" sldId="267"/>
            <ac:spMk id="5" creationId="{4F6296C0-EFE5-89DF-7254-9602700D00C2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7" creationId="{89B81323-EFBA-440C-7B9F-4B792B042D67}"/>
          </ac:spMkLst>
        </pc:spChg>
        <pc:spChg chg="add del mod">
          <ac:chgData name="ANGELO ANDREA NOZZOLILLO" userId="505cf4a8-58c2-448b-bff3-99f1281f283d" providerId="ADAL" clId="{CECA4EC2-A804-4758-8451-5701457BDAEA}" dt="2024-12-10T14:17:41.863" v="1970" actId="207"/>
          <ac:spMkLst>
            <pc:docMk/>
            <pc:sldMk cId="0" sldId="267"/>
            <ac:spMk id="8" creationId="{8FFE78A5-F798-21AF-136C-F5500E66551A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9" creationId="{0B3E8DB6-9986-ABAA-5800-6EBAD8B53CA7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1" creationId="{B7A1BE83-9977-318A-96E5-697F265B74F1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3" creationId="{C7AF4C40-531D-F2DB-2F05-FA938F06F8DE}"/>
          </ac:spMkLst>
        </pc:spChg>
        <pc:spChg chg="add del mod topLvl">
          <ac:chgData name="ANGELO ANDREA NOZZOLILLO" userId="505cf4a8-58c2-448b-bff3-99f1281f283d" providerId="ADAL" clId="{CECA4EC2-A804-4758-8451-5701457BDAEA}" dt="2024-12-10T18:09:28.408" v="2828" actId="20577"/>
          <ac:spMkLst>
            <pc:docMk/>
            <pc:sldMk cId="0" sldId="267"/>
            <ac:spMk id="18" creationId="{D49759D8-A471-BDD5-4447-FD177E72ABE3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19" creationId="{6C1C4B6D-DB23-DCF8-5197-580DA73E7037}"/>
          </ac:spMkLst>
        </pc:spChg>
        <pc:spChg chg="add del mod topLvl">
          <ac:chgData name="ANGELO ANDREA NOZZOLILLO" userId="505cf4a8-58c2-448b-bff3-99f1281f283d" providerId="ADAL" clId="{CECA4EC2-A804-4758-8451-5701457BDAEA}" dt="2024-12-10T18:09:27.471" v="2826" actId="20577"/>
          <ac:spMkLst>
            <pc:docMk/>
            <pc:sldMk cId="0" sldId="267"/>
            <ac:spMk id="20" creationId="{FCF355CC-2FF7-9E3C-D72E-6F4B3D6613C0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1" creationId="{EB6B8EA9-0FF4-C21D-BCD4-096CF1EFFDF5}"/>
          </ac:spMkLst>
        </pc:spChg>
        <pc:spChg chg="add del mod topLvl">
          <ac:chgData name="ANGELO ANDREA NOZZOLILLO" userId="505cf4a8-58c2-448b-bff3-99f1281f283d" providerId="ADAL" clId="{CECA4EC2-A804-4758-8451-5701457BDAEA}" dt="2024-12-10T14:14:13.863" v="1917" actId="1076"/>
          <ac:spMkLst>
            <pc:docMk/>
            <pc:sldMk cId="0" sldId="267"/>
            <ac:spMk id="28" creationId="{EBAEBF59-2AFF-5437-DFD5-69F5A789B452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9" creationId="{9C6FE4F7-0257-7258-4ED3-AB9AFE4F4841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30" creationId="{0331A1B6-5DED-69F9-C754-CDCC8DF14BEC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0" creationId="{D2554E11-06AD-1189-E787-982B0F1BF2F3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1" creationId="{B0709D98-5B7C-9929-BA86-AF21E479F3D0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2" creationId="{9F33E67B-0F96-0E69-EA37-5C12A95B66EC}"/>
          </ac:spMkLst>
        </pc:spChg>
        <pc:spChg chg="add del mod">
          <ac:chgData name="ANGELO ANDREA NOZZOLILLO" userId="505cf4a8-58c2-448b-bff3-99f1281f283d" providerId="ADAL" clId="{CECA4EC2-A804-4758-8451-5701457BDAEA}" dt="2024-12-10T14:14:35.484" v="1920" actId="1076"/>
          <ac:spMkLst>
            <pc:docMk/>
            <pc:sldMk cId="0" sldId="267"/>
            <ac:spMk id="963" creationId="{DA59B0D7-A592-7BFD-78C8-5048A85D5FFA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4" creationId="{F05E3BC6-02A7-B674-44F8-6EE24890C6AB}"/>
          </ac:spMkLst>
        </pc:spChg>
        <pc:spChg chg="add del mod">
          <ac:chgData name="ANGELO ANDREA NOZZOLILLO" userId="505cf4a8-58c2-448b-bff3-99f1281f283d" providerId="ADAL" clId="{CECA4EC2-A804-4758-8451-5701457BDAEA}" dt="2024-12-10T14:14:44.651" v="1922" actId="688"/>
          <ac:spMkLst>
            <pc:docMk/>
            <pc:sldMk cId="0" sldId="267"/>
            <ac:spMk id="965" creationId="{06865294-EE23-3B3E-42AF-7CC636FAEEBA}"/>
          </ac:spMkLst>
        </pc:spChg>
        <pc:spChg chg="add del mod">
          <ac:chgData name="ANGELO ANDREA NOZZOLILLO" userId="505cf4a8-58c2-448b-bff3-99f1281f283d" providerId="ADAL" clId="{CECA4EC2-A804-4758-8451-5701457BDAEA}" dt="2024-12-10T14:17:30.166" v="1964" actId="207"/>
          <ac:spMkLst>
            <pc:docMk/>
            <pc:sldMk cId="0" sldId="267"/>
            <ac:spMk id="970" creationId="{65751FFD-1D54-E965-4B2C-202CF8D88DDD}"/>
          </ac:spMkLst>
        </pc:spChg>
        <pc:spChg chg="add del mod">
          <ac:chgData name="ANGELO ANDREA NOZZOLILLO" userId="505cf4a8-58c2-448b-bff3-99f1281f283d" providerId="ADAL" clId="{CECA4EC2-A804-4758-8451-5701457BDAEA}" dt="2024-12-10T14:17:34.638" v="1966" actId="207"/>
          <ac:spMkLst>
            <pc:docMk/>
            <pc:sldMk cId="0" sldId="267"/>
            <ac:spMk id="971" creationId="{0D59B709-B985-FAF5-79CC-3177B0AD469B}"/>
          </ac:spMkLst>
        </pc:spChg>
        <pc:spChg chg="add del mod">
          <ac:chgData name="ANGELO ANDREA NOZZOLILLO" userId="505cf4a8-58c2-448b-bff3-99f1281f283d" providerId="ADAL" clId="{CECA4EC2-A804-4758-8451-5701457BDAEA}" dt="2024-12-10T14:15:52.961" v="1933" actId="207"/>
          <ac:spMkLst>
            <pc:docMk/>
            <pc:sldMk cId="0" sldId="267"/>
            <ac:spMk id="972" creationId="{8C92C736-3EF8-0901-E153-FCBF49EDDBB3}"/>
          </ac:spMkLst>
        </pc:spChg>
        <pc:spChg chg="add del mod">
          <ac:chgData name="ANGELO ANDREA NOZZOLILLO" userId="505cf4a8-58c2-448b-bff3-99f1281f283d" providerId="ADAL" clId="{CECA4EC2-A804-4758-8451-5701457BDAEA}" dt="2024-12-10T14:16:04.843" v="1934" actId="108"/>
          <ac:spMkLst>
            <pc:docMk/>
            <pc:sldMk cId="0" sldId="267"/>
            <ac:spMk id="973" creationId="{DA1D1C51-39A2-1079-C0A8-3199A3CF44AC}"/>
          </ac:spMkLst>
        </pc:spChg>
        <pc:spChg chg="add del mod">
          <ac:chgData name="ANGELO ANDREA NOZZOLILLO" userId="505cf4a8-58c2-448b-bff3-99f1281f283d" providerId="ADAL" clId="{CECA4EC2-A804-4758-8451-5701457BDAEA}" dt="2024-12-10T14:16:54.244" v="1953" actId="207"/>
          <ac:spMkLst>
            <pc:docMk/>
            <pc:sldMk cId="0" sldId="267"/>
            <ac:spMk id="974" creationId="{34007624-DCF9-80E2-F0F6-680D25944BDA}"/>
          </ac:spMkLst>
        </pc:spChg>
        <pc:spChg chg="add del mod">
          <ac:chgData name="ANGELO ANDREA NOZZOLILLO" userId="505cf4a8-58c2-448b-bff3-99f1281f283d" providerId="ADAL" clId="{CECA4EC2-A804-4758-8451-5701457BDAEA}" dt="2024-12-10T12:39:48.964" v="1752"/>
          <ac:spMkLst>
            <pc:docMk/>
            <pc:sldMk cId="0" sldId="267"/>
            <ac:spMk id="975" creationId="{022B8758-C4E9-6D1E-BAF6-5C99ED1F00D3}"/>
          </ac:spMkLst>
        </pc:spChg>
        <pc:spChg chg="add del mod">
          <ac:chgData name="ANGELO ANDREA NOZZOLILLO" userId="505cf4a8-58c2-448b-bff3-99f1281f283d" providerId="ADAL" clId="{CECA4EC2-A804-4758-8451-5701457BDAEA}" dt="2024-12-10T14:17:21.586" v="1962" actId="207"/>
          <ac:spMkLst>
            <pc:docMk/>
            <pc:sldMk cId="0" sldId="267"/>
            <ac:spMk id="976" creationId="{AB3FE1CB-EB99-0EE6-F1C9-3FB3B3594F60}"/>
          </ac:spMkLst>
        </pc:spChg>
        <pc:spChg chg="add del mod">
          <ac:chgData name="ANGELO ANDREA NOZZOLILLO" userId="505cf4a8-58c2-448b-bff3-99f1281f283d" providerId="ADAL" clId="{CECA4EC2-A804-4758-8451-5701457BDAEA}" dt="2024-12-10T14:17:04.979" v="1957" actId="114"/>
          <ac:spMkLst>
            <pc:docMk/>
            <pc:sldMk cId="0" sldId="267"/>
            <ac:spMk id="977" creationId="{18D3FACF-3F98-710A-AF89-1D31C3995077}"/>
          </ac:spMkLst>
        </pc:spChg>
        <pc:spChg chg="add del mod">
          <ac:chgData name="ANGELO ANDREA NOZZOLILLO" userId="505cf4a8-58c2-448b-bff3-99f1281f283d" providerId="ADAL" clId="{CECA4EC2-A804-4758-8451-5701457BDAEA}" dt="2024-12-10T14:16:26.473" v="1947" actId="114"/>
          <ac:spMkLst>
            <pc:docMk/>
            <pc:sldMk cId="0" sldId="267"/>
            <ac:spMk id="990" creationId="{2A2E76DD-A076-18BA-717D-DE70E8C669FF}"/>
          </ac:spMkLst>
        </pc:spChg>
        <pc:spChg chg="add del mod">
          <ac:chgData name="ANGELO ANDREA NOZZOLILLO" userId="505cf4a8-58c2-448b-bff3-99f1281f283d" providerId="ADAL" clId="{CECA4EC2-A804-4758-8451-5701457BDAEA}" dt="2024-12-10T14:07:55.441" v="1865" actId="478"/>
          <ac:spMkLst>
            <pc:docMk/>
            <pc:sldMk cId="0" sldId="267"/>
            <ac:spMk id="991" creationId="{5E108134-E7AE-5411-45FD-403407A1A021}"/>
          </ac:spMkLst>
        </pc:spChg>
        <pc:spChg chg="add del mod">
          <ac:chgData name="ANGELO ANDREA NOZZOLILLO" userId="505cf4a8-58c2-448b-bff3-99f1281f283d" providerId="ADAL" clId="{CECA4EC2-A804-4758-8451-5701457BDAEA}" dt="2024-12-10T13:56:33.091" v="1816" actId="478"/>
          <ac:spMkLst>
            <pc:docMk/>
            <pc:sldMk cId="0" sldId="267"/>
            <ac:spMk id="992" creationId="{35BA3D78-FDF0-4049-2F2D-58209301911D}"/>
          </ac:spMkLst>
        </pc:spChg>
        <pc:spChg chg="add del mod">
          <ac:chgData name="ANGELO ANDREA NOZZOLILLO" userId="505cf4a8-58c2-448b-bff3-99f1281f283d" providerId="ADAL" clId="{CECA4EC2-A804-4758-8451-5701457BDAEA}" dt="2024-12-10T14:16:43.412" v="1951" actId="114"/>
          <ac:spMkLst>
            <pc:docMk/>
            <pc:sldMk cId="0" sldId="267"/>
            <ac:spMk id="993" creationId="{299CBC63-DB89-AF2E-83BD-05E811DB6B74}"/>
          </ac:spMkLst>
        </pc:spChg>
        <pc:spChg chg="add del mod">
          <ac:chgData name="ANGELO ANDREA NOZZOLILLO" userId="505cf4a8-58c2-448b-bff3-99f1281f283d" providerId="ADAL" clId="{CECA4EC2-A804-4758-8451-5701457BDAEA}" dt="2024-12-10T14:17:45.651" v="1972" actId="207"/>
          <ac:spMkLst>
            <pc:docMk/>
            <pc:sldMk cId="0" sldId="267"/>
            <ac:spMk id="994" creationId="{CD5B62A4-646A-8989-D881-FB7208CB0424}"/>
          </ac:spMkLst>
        </pc:spChg>
        <pc:spChg chg="add del mod">
          <ac:chgData name="ANGELO ANDREA NOZZOLILLO" userId="505cf4a8-58c2-448b-bff3-99f1281f283d" providerId="ADAL" clId="{CECA4EC2-A804-4758-8451-5701457BDAEA}" dt="2024-12-10T14:17:38.480" v="1968" actId="207"/>
          <ac:spMkLst>
            <pc:docMk/>
            <pc:sldMk cId="0" sldId="267"/>
            <ac:spMk id="995" creationId="{27386A26-602A-83EF-80EE-B968F0CE9D8B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96" creationId="{2661447C-6111-0D7B-F90B-307BEB9A83FD}"/>
          </ac:spMkLst>
        </pc:spChg>
        <pc:spChg chg="add del mod">
          <ac:chgData name="ANGELO ANDREA NOZZOLILLO" userId="505cf4a8-58c2-448b-bff3-99f1281f283d" providerId="ADAL" clId="{CECA4EC2-A804-4758-8451-5701457BDAEA}" dt="2024-12-10T14:16:59.666" v="1955" actId="207"/>
          <ac:spMkLst>
            <pc:docMk/>
            <pc:sldMk cId="0" sldId="267"/>
            <ac:spMk id="999" creationId="{8A5C9909-401F-5879-E5A6-318379D22237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2" creationId="{00000000-0000-0000-0000-000000000000}"/>
          </ac:spMkLst>
        </pc:spChg>
        <pc:grpChg chg="del mod">
          <ac:chgData name="ANGELO ANDREA NOZZOLILLO" userId="505cf4a8-58c2-448b-bff3-99f1281f283d" providerId="ADAL" clId="{CECA4EC2-A804-4758-8451-5701457BDAEA}" dt="2024-12-12T09:47:51.748" v="3037" actId="478"/>
          <ac:grpSpMkLst>
            <pc:docMk/>
            <pc:sldMk cId="0" sldId="267"/>
            <ac:grpSpMk id="9" creationId="{1B81DA48-7626-D4AA-E848-C651860B3C8A}"/>
          </ac:grpSpMkLst>
        </pc:grpChg>
        <pc:grpChg chg="add del mod">
          <ac:chgData name="ANGELO ANDREA NOZZOLILLO" userId="505cf4a8-58c2-448b-bff3-99f1281f283d" providerId="ADAL" clId="{CECA4EC2-A804-4758-8451-5701457BDAEA}" dt="2024-12-10T11:49:46.257" v="1412" actId="164"/>
          <ac:grpSpMkLst>
            <pc:docMk/>
            <pc:sldMk cId="0" sldId="267"/>
            <ac:grpSpMk id="59" creationId="{2626829A-9E82-0436-3278-982847E1F4D9}"/>
          </ac:grpSpMkLst>
        </pc:grpChg>
        <pc:grpChg chg="add mod">
          <ac:chgData name="ANGELO ANDREA NOZZOLILLO" userId="505cf4a8-58c2-448b-bff3-99f1281f283d" providerId="ADAL" clId="{CECA4EC2-A804-4758-8451-5701457BDAEA}" dt="2024-12-10T12:01:07.202" v="1527" actId="164"/>
          <ac:grpSpMkLst>
            <pc:docMk/>
            <pc:sldMk cId="0" sldId="267"/>
            <ac:grpSpMk id="966" creationId="{823292B2-0B88-99BA-E608-A963E5B5CBDF}"/>
          </ac:grpSpMkLst>
        </pc:grpChg>
        <pc:grpChg chg="add mod">
          <ac:chgData name="ANGELO ANDREA NOZZOLILLO" userId="505cf4a8-58c2-448b-bff3-99f1281f283d" providerId="ADAL" clId="{CECA4EC2-A804-4758-8451-5701457BDAEA}" dt="2024-12-10T12:01:06.839" v="1526" actId="164"/>
          <ac:grpSpMkLst>
            <pc:docMk/>
            <pc:sldMk cId="0" sldId="267"/>
            <ac:grpSpMk id="967" creationId="{28FBECAD-741E-72A8-70AA-4E033E218AC1}"/>
          </ac:grpSpMkLst>
        </pc:grpChg>
        <pc:grpChg chg="add mod">
          <ac:chgData name="ANGELO ANDREA NOZZOLILLO" userId="505cf4a8-58c2-448b-bff3-99f1281f283d" providerId="ADAL" clId="{CECA4EC2-A804-4758-8451-5701457BDAEA}" dt="2024-12-10T12:01:37.461" v="1532" actId="164"/>
          <ac:grpSpMkLst>
            <pc:docMk/>
            <pc:sldMk cId="0" sldId="267"/>
            <ac:grpSpMk id="968" creationId="{3C312D72-81C1-56F9-8EF7-F7228D9D89EE}"/>
          </ac:grpSpMkLst>
        </pc:grpChg>
        <pc:grpChg chg="add mod">
          <ac:chgData name="ANGELO ANDREA NOZZOLILLO" userId="505cf4a8-58c2-448b-bff3-99f1281f283d" providerId="ADAL" clId="{CECA4EC2-A804-4758-8451-5701457BDAEA}" dt="2024-12-10T12:03:07.898" v="1566" actId="164"/>
          <ac:grpSpMkLst>
            <pc:docMk/>
            <pc:sldMk cId="0" sldId="267"/>
            <ac:grpSpMk id="969" creationId="{4E035C30-51B3-D083-8E68-88D7EF52F7C3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0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3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6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9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1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7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0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5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28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3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6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9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4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4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71" creationId="{00000000-0000-0000-0000-000000000000}"/>
          </ac:grpSpMkLst>
        </pc:grp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6" creationId="{B7DF5909-E56D-9346-BCE4-3264D728E242}"/>
          </ac:inkMkLst>
        </pc:ink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7" creationId="{37A44136-DDD3-6700-77F5-1B2991ADCBBE}"/>
          </ac:inkMkLst>
        </pc:inkChg>
        <pc:inkChg chg="add">
          <ac:chgData name="ANGELO ANDREA NOZZOLILLO" userId="505cf4a8-58c2-448b-bff3-99f1281f283d" providerId="ADAL" clId="{CECA4EC2-A804-4758-8451-5701457BDAEA}" dt="2024-12-10T18:24:24.452" v="2922" actId="9405"/>
          <ac:inkMkLst>
            <pc:docMk/>
            <pc:sldMk cId="0" sldId="267"/>
            <ac:inkMk id="10" creationId="{53A66541-2838-A3DC-40E9-C0B5EB2D4FFD}"/>
          </ac:inkMkLst>
        </pc:ink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2" creationId="{8AD07E74-15E2-BC95-AE7A-D47F0897C44A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5" creationId="{0A3144EA-A8B1-7064-C688-30DACAE2B6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2:16.461" v="1900" actId="14100"/>
          <ac:cxnSpMkLst>
            <pc:docMk/>
            <pc:sldMk cId="0" sldId="267"/>
            <ac:cxnSpMk id="16" creationId="{F259C47D-41B1-2B95-0D1A-CD8BF94028E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7" creationId="{2857493D-2F04-47E4-FA90-6DB27F99B8CE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42.516" v="1838" actId="14100"/>
          <ac:cxnSpMkLst>
            <pc:docMk/>
            <pc:sldMk cId="0" sldId="267"/>
            <ac:cxnSpMk id="23" creationId="{6840B496-806D-02EA-E88C-414EB0B100F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4:27.826" v="1918" actId="14100"/>
          <ac:cxnSpMkLst>
            <pc:docMk/>
            <pc:sldMk cId="0" sldId="267"/>
            <ac:cxnSpMk id="25" creationId="{AA923C7F-D58A-29C6-55DC-4FEA6E4D218C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3:19.231" v="1909" actId="14100"/>
          <ac:cxnSpMkLst>
            <pc:docMk/>
            <pc:sldMk cId="0" sldId="267"/>
            <ac:cxnSpMk id="27" creationId="{9E5250D0-61D1-A759-9696-6DBD135CE49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2" creationId="{5481747D-4117-06C3-1C6D-2C9C13D163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4" creationId="{281E7087-B458-DE83-D978-60B84C3D8084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6" creationId="{59A9D51E-74F4-F1A8-AFBA-45BCD7287EDE}"/>
          </ac:cxnSpMkLst>
        </pc:cxnChg>
        <pc:cxnChg chg="add del mod topLvl">
          <ac:chgData name="ANGELO ANDREA NOZZOLILLO" userId="505cf4a8-58c2-448b-bff3-99f1281f283d" providerId="ADAL" clId="{CECA4EC2-A804-4758-8451-5701457BDAEA}" dt="2024-12-10T12:41:49.501" v="1764" actId="478"/>
          <ac:cxnSpMkLst>
            <pc:docMk/>
            <pc:sldMk cId="0" sldId="267"/>
            <ac:cxnSpMk id="38" creationId="{2467665C-7553-7576-4545-A57DDEE3F48F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8" creationId="{E9C086E1-2983-723F-5908-64B07DA7CC89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9" creationId="{2CC485E1-C954-2D51-C4A8-FB3481050ED1}"/>
          </ac:cxnSpMkLst>
        </pc:cxnChg>
        <pc:cxnChg chg="add del mod topLvl">
          <ac:chgData name="ANGELO ANDREA NOZZOLILLO" userId="505cf4a8-58c2-448b-bff3-99f1281f283d" providerId="ADAL" clId="{CECA4EC2-A804-4758-8451-5701457BDAEA}" dt="2024-12-10T13:50:47.117" v="1793" actId="478"/>
          <ac:cxnSpMkLst>
            <pc:docMk/>
            <pc:sldMk cId="0" sldId="267"/>
            <ac:cxnSpMk id="43" creationId="{166062A8-C1C8-AB63-3939-0C5733550778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1" creationId="{28A86106-EE9D-CA0F-6234-8C5B0F2A8EA0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3" creationId="{F5297E3B-5FF1-2BB8-95E1-90FD31C516EF}"/>
          </ac:cxnSpMkLst>
        </pc:cxnChg>
        <pc:cxnChg chg="add del mod">
          <ac:chgData name="ANGELO ANDREA NOZZOLILLO" userId="505cf4a8-58c2-448b-bff3-99f1281f283d" providerId="ADAL" clId="{CECA4EC2-A804-4758-8451-5701457BDAEA}" dt="2024-12-10T14:14:13.863" v="1917" actId="1076"/>
          <ac:cxnSpMkLst>
            <pc:docMk/>
            <pc:sldMk cId="0" sldId="267"/>
            <ac:cxnSpMk id="1000" creationId="{E19A9F3A-1F9A-5004-A4B3-D95D644FA855}"/>
          </ac:cxnSpMkLst>
        </pc:cxnChg>
      </pc:sldChg>
      <pc:sldChg chg="addSp delSp modSp del mod ord">
        <pc:chgData name="ANGELO ANDREA NOZZOLILLO" userId="505cf4a8-58c2-448b-bff3-99f1281f283d" providerId="ADAL" clId="{CECA4EC2-A804-4758-8451-5701457BDAEA}" dt="2024-12-12T13:44:14.185" v="4880" actId="47"/>
        <pc:sldMkLst>
          <pc:docMk/>
          <pc:sldMk cId="0" sldId="268"/>
        </pc:sldMkLst>
        <pc:spChg chg="add del mod">
          <ac:chgData name="ANGELO ANDREA NOZZOLILLO" userId="505cf4a8-58c2-448b-bff3-99f1281f283d" providerId="ADAL" clId="{CECA4EC2-A804-4758-8451-5701457BDAEA}" dt="2024-12-10T21:26:44.672" v="3009" actId="478"/>
          <ac:spMkLst>
            <pc:docMk/>
            <pc:sldMk cId="0" sldId="268"/>
            <ac:spMk id="3" creationId="{D802D9E4-FEFA-CD16-1014-35597FB9133C}"/>
          </ac:spMkLst>
        </pc:spChg>
        <pc:spChg chg="add mod">
          <ac:chgData name="ANGELO ANDREA NOZZOLILLO" userId="505cf4a8-58c2-448b-bff3-99f1281f283d" providerId="ADAL" clId="{CECA4EC2-A804-4758-8451-5701457BDAEA}" dt="2024-12-10T21:27:35.909" v="3016"/>
          <ac:spMkLst>
            <pc:docMk/>
            <pc:sldMk cId="0" sldId="268"/>
            <ac:spMk id="5" creationId="{3F061E5C-9830-5990-9A1D-42FF8411FF92}"/>
          </ac:spMkLst>
        </pc:spChg>
        <pc:spChg chg="add mod">
          <ac:chgData name="ANGELO ANDREA NOZZOLILLO" userId="505cf4a8-58c2-448b-bff3-99f1281f283d" providerId="ADAL" clId="{CECA4EC2-A804-4758-8451-5701457BDAEA}" dt="2024-12-10T21:27:35.909" v="3016"/>
          <ac:spMkLst>
            <pc:docMk/>
            <pc:sldMk cId="0" sldId="268"/>
            <ac:spMk id="6" creationId="{B51495E4-D82E-4E43-4304-18D7426B5493}"/>
          </ac:spMkLst>
        </pc:spChg>
        <pc:spChg chg="add mod">
          <ac:chgData name="ANGELO ANDREA NOZZOLILLO" userId="505cf4a8-58c2-448b-bff3-99f1281f283d" providerId="ADAL" clId="{CECA4EC2-A804-4758-8451-5701457BDAEA}" dt="2024-12-10T21:27:46.135" v="3017"/>
          <ac:spMkLst>
            <pc:docMk/>
            <pc:sldMk cId="0" sldId="268"/>
            <ac:spMk id="7" creationId="{78ACF6DB-AC68-E44C-4F9F-BA2531EBF186}"/>
          </ac:spMkLst>
        </pc:spChg>
        <pc:spChg chg="del">
          <ac:chgData name="ANGELO ANDREA NOZZOLILLO" userId="505cf4a8-58c2-448b-bff3-99f1281f283d" providerId="ADAL" clId="{CECA4EC2-A804-4758-8451-5701457BDAEA}" dt="2024-12-10T21:26:43.136" v="3008" actId="478"/>
          <ac:spMkLst>
            <pc:docMk/>
            <pc:sldMk cId="0" sldId="268"/>
            <ac:spMk id="1502" creationId="{00000000-0000-0000-0000-000000000000}"/>
          </ac:spMkLst>
        </pc:spChg>
        <pc:picChg chg="add mod">
          <ac:chgData name="ANGELO ANDREA NOZZOLILLO" userId="505cf4a8-58c2-448b-bff3-99f1281f283d" providerId="ADAL" clId="{CECA4EC2-A804-4758-8451-5701457BDAEA}" dt="2024-12-10T21:27:35.909" v="3016"/>
          <ac:picMkLst>
            <pc:docMk/>
            <pc:sldMk cId="0" sldId="268"/>
            <ac:picMk id="4" creationId="{6F337C1D-3FE8-0F92-2FD1-E4C372F96ABE}"/>
          </ac:picMkLst>
        </pc:picChg>
      </pc:sldChg>
      <pc:sldChg chg="addSp delSp modSp mod ord modTransition">
        <pc:chgData name="ANGELO ANDREA NOZZOLILLO" userId="505cf4a8-58c2-448b-bff3-99f1281f283d" providerId="ADAL" clId="{CECA4EC2-A804-4758-8451-5701457BDAEA}" dt="2024-12-12T13:47:11.939" v="4961" actId="20577"/>
        <pc:sldMkLst>
          <pc:docMk/>
          <pc:sldMk cId="0" sldId="269"/>
        </pc:sldMkLst>
        <pc:spChg chg="add mod">
          <ac:chgData name="ANGELO ANDREA NOZZOLILLO" userId="505cf4a8-58c2-448b-bff3-99f1281f283d" providerId="ADAL" clId="{CECA4EC2-A804-4758-8451-5701457BDAEA}" dt="2024-12-12T13:47:11.939" v="4961" actId="20577"/>
          <ac:spMkLst>
            <pc:docMk/>
            <pc:sldMk cId="0" sldId="269"/>
            <ac:spMk id="2" creationId="{F7EC6D6D-8CB6-2946-DAD2-76C280D865C8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3" creationId="{13F8D0DF-D2E1-CC8A-00D1-E37F672B080D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5" creationId="{8246184B-C1E5-555A-BB64-FAB049922254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7" creationId="{FDF0704E-0CE8-B16C-D611-19092A80A3AF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9" creationId="{5B8AAD55-E8B7-0142-3392-D2E23E70F910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1" creationId="{81DC052C-8346-E153-72CB-E3CA9D43901B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3" creationId="{F6042346-CBA2-B7F0-3267-F96A8D100397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5" creationId="{A51B45D8-B2C0-78D6-D571-A81473158181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7" creationId="{938BCFDF-88B4-FB9A-4AD0-5DA7DFDDF69E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8" creationId="{6E0C29E6-6156-79A1-C34D-B9600827F36B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9" creationId="{0F996DE8-BE5E-EBA2-51F0-CBFBA59FCA4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6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6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6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8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6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39" creationId="{00000000-0000-0000-0000-000000000000}"/>
          </ac:spMkLst>
        </pc:s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2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3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5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5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6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7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8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9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9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0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4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7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75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804" creationId="{00000000-0000-0000-0000-000000000000}"/>
          </ac:grpSpMkLst>
        </pc:grpChg>
        <pc:picChg chg="add mod">
          <ac:chgData name="ANGELO ANDREA NOZZOLILLO" userId="505cf4a8-58c2-448b-bff3-99f1281f283d" providerId="ADAL" clId="{CECA4EC2-A804-4758-8451-5701457BDAEA}" dt="2024-12-10T21:28:14.665" v="3024"/>
          <ac:picMkLst>
            <pc:docMk/>
            <pc:sldMk cId="0" sldId="269"/>
            <ac:picMk id="16" creationId="{FB4CCEA0-1C21-18C3-4235-EE377243B10E}"/>
          </ac:picMkLst>
        </pc:pic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1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19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22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25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38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39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0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3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7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8" creationId="{00000000-0000-0000-0000-000000000000}"/>
          </ac:cxnSpMkLst>
        </pc:cxnChg>
      </pc:sldChg>
      <pc:sldChg chg="del">
        <pc:chgData name="ANGELO ANDREA NOZZOLILLO" userId="505cf4a8-58c2-448b-bff3-99f1281f283d" providerId="ADAL" clId="{CECA4EC2-A804-4758-8451-5701457BDAEA}" dt="2024-12-12T13:44:14.599" v="4881" actId="47"/>
        <pc:sldMkLst>
          <pc:docMk/>
          <pc:sldMk cId="0" sldId="270"/>
        </pc:sldMkLst>
      </pc:sldChg>
      <pc:sldChg chg="del">
        <pc:chgData name="ANGELO ANDREA NOZZOLILLO" userId="505cf4a8-58c2-448b-bff3-99f1281f283d" providerId="ADAL" clId="{CECA4EC2-A804-4758-8451-5701457BDAEA}" dt="2024-12-12T13:44:14.783" v="4882" actId="47"/>
        <pc:sldMkLst>
          <pc:docMk/>
          <pc:sldMk cId="0" sldId="271"/>
        </pc:sldMkLst>
      </pc:sldChg>
      <pc:sldChg chg="del">
        <pc:chgData name="ANGELO ANDREA NOZZOLILLO" userId="505cf4a8-58c2-448b-bff3-99f1281f283d" providerId="ADAL" clId="{CECA4EC2-A804-4758-8451-5701457BDAEA}" dt="2024-12-12T13:44:15.286" v="4883" actId="47"/>
        <pc:sldMkLst>
          <pc:docMk/>
          <pc:sldMk cId="0" sldId="272"/>
        </pc:sldMkLst>
      </pc:sldChg>
      <pc:sldChg chg="del">
        <pc:chgData name="ANGELO ANDREA NOZZOLILLO" userId="505cf4a8-58c2-448b-bff3-99f1281f283d" providerId="ADAL" clId="{CECA4EC2-A804-4758-8451-5701457BDAEA}" dt="2024-12-12T13:44:15.356" v="4884" actId="47"/>
        <pc:sldMkLst>
          <pc:docMk/>
          <pc:sldMk cId="0" sldId="273"/>
        </pc:sldMkLst>
      </pc:sldChg>
      <pc:sldChg chg="del">
        <pc:chgData name="ANGELO ANDREA NOZZOLILLO" userId="505cf4a8-58c2-448b-bff3-99f1281f283d" providerId="ADAL" clId="{CECA4EC2-A804-4758-8451-5701457BDAEA}" dt="2024-12-12T13:44:15.436" v="4885" actId="47"/>
        <pc:sldMkLst>
          <pc:docMk/>
          <pc:sldMk cId="0" sldId="274"/>
        </pc:sldMkLst>
      </pc:sldChg>
      <pc:sldChg chg="del">
        <pc:chgData name="ANGELO ANDREA NOZZOLILLO" userId="505cf4a8-58c2-448b-bff3-99f1281f283d" providerId="ADAL" clId="{CECA4EC2-A804-4758-8451-5701457BDAEA}" dt="2024-12-12T13:44:15.493" v="4886" actId="47"/>
        <pc:sldMkLst>
          <pc:docMk/>
          <pc:sldMk cId="0" sldId="275"/>
        </pc:sldMkLst>
      </pc:sldChg>
      <pc:sldChg chg="del">
        <pc:chgData name="ANGELO ANDREA NOZZOLILLO" userId="505cf4a8-58c2-448b-bff3-99f1281f283d" providerId="ADAL" clId="{CECA4EC2-A804-4758-8451-5701457BDAEA}" dt="2024-12-12T13:44:15.571" v="4887" actId="47"/>
        <pc:sldMkLst>
          <pc:docMk/>
          <pc:sldMk cId="0" sldId="276"/>
        </pc:sldMkLst>
      </pc:sldChg>
      <pc:sldChg chg="del">
        <pc:chgData name="ANGELO ANDREA NOZZOLILLO" userId="505cf4a8-58c2-448b-bff3-99f1281f283d" providerId="ADAL" clId="{CECA4EC2-A804-4758-8451-5701457BDAEA}" dt="2024-12-12T13:44:15.658" v="4888" actId="47"/>
        <pc:sldMkLst>
          <pc:docMk/>
          <pc:sldMk cId="0" sldId="277"/>
        </pc:sldMkLst>
      </pc:sldChg>
      <pc:sldChg chg="del">
        <pc:chgData name="ANGELO ANDREA NOZZOLILLO" userId="505cf4a8-58c2-448b-bff3-99f1281f283d" providerId="ADAL" clId="{CECA4EC2-A804-4758-8451-5701457BDAEA}" dt="2024-12-12T13:44:15.720" v="4889" actId="47"/>
        <pc:sldMkLst>
          <pc:docMk/>
          <pc:sldMk cId="0" sldId="278"/>
        </pc:sldMkLst>
      </pc:sldChg>
      <pc:sldChg chg="addSp delSp modSp add del mod ord">
        <pc:chgData name="ANGELO ANDREA NOZZOLILLO" userId="505cf4a8-58c2-448b-bff3-99f1281f283d" providerId="ADAL" clId="{CECA4EC2-A804-4758-8451-5701457BDAEA}" dt="2024-12-12T13:45:22.652" v="4944" actId="1076"/>
        <pc:sldMkLst>
          <pc:docMk/>
          <pc:sldMk cId="0" sldId="279"/>
        </pc:sldMkLst>
        <pc:spChg chg="add del mod">
          <ac:chgData name="ANGELO ANDREA NOZZOLILLO" userId="505cf4a8-58c2-448b-bff3-99f1281f283d" providerId="ADAL" clId="{CECA4EC2-A804-4758-8451-5701457BDAEA}" dt="2024-12-10T15:39:24.537" v="2679" actId="478"/>
          <ac:spMkLst>
            <pc:docMk/>
            <pc:sldMk cId="0" sldId="279"/>
            <ac:spMk id="5" creationId="{09BD7A50-1C86-A062-F06C-793BC2E8500A}"/>
          </ac:spMkLst>
        </pc:spChg>
        <pc:spChg chg="add del mod">
          <ac:chgData name="ANGELO ANDREA NOZZOLILLO" userId="505cf4a8-58c2-448b-bff3-99f1281f283d" providerId="ADAL" clId="{CECA4EC2-A804-4758-8451-5701457BDAEA}" dt="2024-12-10T15:40:50.691" v="2728"/>
          <ac:spMkLst>
            <pc:docMk/>
            <pc:sldMk cId="0" sldId="279"/>
            <ac:spMk id="6" creationId="{9E78F63C-366F-93BE-BAF4-1BA42BDAC44F}"/>
          </ac:spMkLst>
        </pc:spChg>
        <pc:spChg chg="add mod">
          <ac:chgData name="ANGELO ANDREA NOZZOLILLO" userId="505cf4a8-58c2-448b-bff3-99f1281f283d" providerId="ADAL" clId="{CECA4EC2-A804-4758-8451-5701457BDAEA}" dt="2024-12-12T12:32:56.114" v="4797" actId="20577"/>
          <ac:spMkLst>
            <pc:docMk/>
            <pc:sldMk cId="0" sldId="279"/>
            <ac:spMk id="7" creationId="{5D12AD01-58E0-7CF5-E707-9ED10CE9A854}"/>
          </ac:spMkLst>
        </pc:spChg>
        <pc:spChg chg="mod">
          <ac:chgData name="ANGELO ANDREA NOZZOLILLO" userId="505cf4a8-58c2-448b-bff3-99f1281f283d" providerId="ADAL" clId="{CECA4EC2-A804-4758-8451-5701457BDAEA}" dt="2024-12-10T15:39:55.196" v="2720" actId="20577"/>
          <ac:spMkLst>
            <pc:docMk/>
            <pc:sldMk cId="0" sldId="279"/>
            <ac:spMk id="3052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12T12:33:35.666" v="4800" actId="1076"/>
          <ac:spMkLst>
            <pc:docMk/>
            <pc:sldMk cId="0" sldId="279"/>
            <ac:spMk id="3053" creationId="{00000000-0000-0000-0000-000000000000}"/>
          </ac:spMkLst>
        </pc:spChg>
        <pc:spChg chg="del mod">
          <ac:chgData name="ANGELO ANDREA NOZZOLILLO" userId="505cf4a8-58c2-448b-bff3-99f1281f283d" providerId="ADAL" clId="{CECA4EC2-A804-4758-8451-5701457BDAEA}" dt="2024-12-10T15:39:21.242" v="2677" actId="478"/>
          <ac:spMkLst>
            <pc:docMk/>
            <pc:sldMk cId="0" sldId="279"/>
            <ac:spMk id="3054" creationId="{00000000-0000-0000-0000-000000000000}"/>
          </ac:spMkLst>
        </pc:spChg>
        <pc:grpChg chg="del">
          <ac:chgData name="ANGELO ANDREA NOZZOLILLO" userId="505cf4a8-58c2-448b-bff3-99f1281f283d" providerId="ADAL" clId="{CECA4EC2-A804-4758-8451-5701457BDAEA}" dt="2024-12-10T15:39:33.162" v="2682" actId="478"/>
          <ac:grpSpMkLst>
            <pc:docMk/>
            <pc:sldMk cId="0" sldId="279"/>
            <ac:grpSpMk id="305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4.174" v="2683" actId="478"/>
          <ac:grpSpMkLst>
            <pc:docMk/>
            <pc:sldMk cId="0" sldId="279"/>
            <ac:grpSpMk id="305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5.561" v="2684" actId="478"/>
          <ac:grpSpMkLst>
            <pc:docMk/>
            <pc:sldMk cId="0" sldId="279"/>
            <ac:grpSpMk id="306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6.823" v="2685" actId="478"/>
          <ac:grpSpMkLst>
            <pc:docMk/>
            <pc:sldMk cId="0" sldId="279"/>
            <ac:grpSpMk id="3071" creationId="{00000000-0000-0000-0000-000000000000}"/>
          </ac:grpSpMkLst>
        </pc:grpChg>
        <pc:picChg chg="add mod">
          <ac:chgData name="ANGELO ANDREA NOZZOLILLO" userId="505cf4a8-58c2-448b-bff3-99f1281f283d" providerId="ADAL" clId="{CECA4EC2-A804-4758-8451-5701457BDAEA}" dt="2024-12-12T13:45:22.652" v="4944" actId="1076"/>
          <ac:picMkLst>
            <pc:docMk/>
            <pc:sldMk cId="0" sldId="279"/>
            <ac:picMk id="2" creationId="{C76DA2E6-41C0-D373-5A7E-7907A52F8260}"/>
          </ac:picMkLst>
        </pc:picChg>
        <pc:picChg chg="add mod modCrop">
          <ac:chgData name="ANGELO ANDREA NOZZOLILLO" userId="505cf4a8-58c2-448b-bff3-99f1281f283d" providerId="ADAL" clId="{CECA4EC2-A804-4758-8451-5701457BDAEA}" dt="2024-12-10T15:40:19.513" v="2723" actId="732"/>
          <ac:picMkLst>
            <pc:docMk/>
            <pc:sldMk cId="0" sldId="279"/>
            <ac:picMk id="3" creationId="{22E7A7F0-7B61-B567-95C7-C85E7644F1FF}"/>
          </ac:picMkLst>
        </pc:picChg>
      </pc:sldChg>
      <pc:sldChg chg="del">
        <pc:chgData name="ANGELO ANDREA NOZZOLILLO" userId="505cf4a8-58c2-448b-bff3-99f1281f283d" providerId="ADAL" clId="{CECA4EC2-A804-4758-8451-5701457BDAEA}" dt="2024-12-12T13:44:15.878" v="4891" actId="47"/>
        <pc:sldMkLst>
          <pc:docMk/>
          <pc:sldMk cId="0" sldId="280"/>
        </pc:sldMkLst>
      </pc:sldChg>
      <pc:sldChg chg="del">
        <pc:chgData name="ANGELO ANDREA NOZZOLILLO" userId="505cf4a8-58c2-448b-bff3-99f1281f283d" providerId="ADAL" clId="{CECA4EC2-A804-4758-8451-5701457BDAEA}" dt="2024-12-12T13:44:16.039" v="4892" actId="47"/>
        <pc:sldMkLst>
          <pc:docMk/>
          <pc:sldMk cId="0" sldId="281"/>
        </pc:sldMkLst>
      </pc:sldChg>
      <pc:sldChg chg="del">
        <pc:chgData name="ANGELO ANDREA NOZZOLILLO" userId="505cf4a8-58c2-448b-bff3-99f1281f283d" providerId="ADAL" clId="{CECA4EC2-A804-4758-8451-5701457BDAEA}" dt="2024-12-12T13:44:16.211" v="4893" actId="47"/>
        <pc:sldMkLst>
          <pc:docMk/>
          <pc:sldMk cId="0" sldId="282"/>
        </pc:sldMkLst>
      </pc:sldChg>
      <pc:sldChg chg="del">
        <pc:chgData name="ANGELO ANDREA NOZZOLILLO" userId="505cf4a8-58c2-448b-bff3-99f1281f283d" providerId="ADAL" clId="{CECA4EC2-A804-4758-8451-5701457BDAEA}" dt="2024-12-12T13:44:16.338" v="4894" actId="47"/>
        <pc:sldMkLst>
          <pc:docMk/>
          <pc:sldMk cId="0" sldId="283"/>
        </pc:sldMkLst>
      </pc:sldChg>
      <pc:sldChg chg="del">
        <pc:chgData name="ANGELO ANDREA NOZZOLILLO" userId="505cf4a8-58c2-448b-bff3-99f1281f283d" providerId="ADAL" clId="{CECA4EC2-A804-4758-8451-5701457BDAEA}" dt="2024-12-12T13:44:16.496" v="4895" actId="47"/>
        <pc:sldMkLst>
          <pc:docMk/>
          <pc:sldMk cId="0" sldId="284"/>
        </pc:sldMkLst>
      </pc:sldChg>
      <pc:sldChg chg="del">
        <pc:chgData name="ANGELO ANDREA NOZZOLILLO" userId="505cf4a8-58c2-448b-bff3-99f1281f283d" providerId="ADAL" clId="{CECA4EC2-A804-4758-8451-5701457BDAEA}" dt="2024-12-12T13:44:16.594" v="4896" actId="47"/>
        <pc:sldMkLst>
          <pc:docMk/>
          <pc:sldMk cId="0" sldId="285"/>
        </pc:sldMkLst>
      </pc:sldChg>
      <pc:sldChg chg="del">
        <pc:chgData name="ANGELO ANDREA NOZZOLILLO" userId="505cf4a8-58c2-448b-bff3-99f1281f283d" providerId="ADAL" clId="{CECA4EC2-A804-4758-8451-5701457BDAEA}" dt="2024-12-12T13:44:16.729" v="4897" actId="47"/>
        <pc:sldMkLst>
          <pc:docMk/>
          <pc:sldMk cId="0" sldId="286"/>
        </pc:sldMkLst>
      </pc:sldChg>
      <pc:sldChg chg="del">
        <pc:chgData name="ANGELO ANDREA NOZZOLILLO" userId="505cf4a8-58c2-448b-bff3-99f1281f283d" providerId="ADAL" clId="{CECA4EC2-A804-4758-8451-5701457BDAEA}" dt="2024-12-12T13:44:16.924" v="4898" actId="47"/>
        <pc:sldMkLst>
          <pc:docMk/>
          <pc:sldMk cId="0" sldId="287"/>
        </pc:sldMkLst>
      </pc:sldChg>
      <pc:sldChg chg="del">
        <pc:chgData name="ANGELO ANDREA NOZZOLILLO" userId="505cf4a8-58c2-448b-bff3-99f1281f283d" providerId="ADAL" clId="{CECA4EC2-A804-4758-8451-5701457BDAEA}" dt="2024-12-12T13:44:17.188" v="4899" actId="47"/>
        <pc:sldMkLst>
          <pc:docMk/>
          <pc:sldMk cId="0" sldId="288"/>
        </pc:sldMkLst>
      </pc:sldChg>
      <pc:sldChg chg="del">
        <pc:chgData name="ANGELO ANDREA NOZZOLILLO" userId="505cf4a8-58c2-448b-bff3-99f1281f283d" providerId="ADAL" clId="{CECA4EC2-A804-4758-8451-5701457BDAEA}" dt="2024-12-12T13:44:17.257" v="4900" actId="47"/>
        <pc:sldMkLst>
          <pc:docMk/>
          <pc:sldMk cId="0" sldId="289"/>
        </pc:sldMkLst>
      </pc:sldChg>
      <pc:sldChg chg="modSp del mod">
        <pc:chgData name="ANGELO ANDREA NOZZOLILLO" userId="505cf4a8-58c2-448b-bff3-99f1281f283d" providerId="ADAL" clId="{CECA4EC2-A804-4758-8451-5701457BDAEA}" dt="2024-12-12T13:44:17.349" v="4901" actId="47"/>
        <pc:sldMkLst>
          <pc:docMk/>
          <pc:sldMk cId="0" sldId="290"/>
        </pc:sldMkLst>
        <pc:spChg chg="mod">
          <ac:chgData name="ANGELO ANDREA NOZZOLILLO" userId="505cf4a8-58c2-448b-bff3-99f1281f283d" providerId="ADAL" clId="{CECA4EC2-A804-4758-8451-5701457BDAEA}" dt="2024-12-12T10:33:57.979" v="3339" actId="14100"/>
          <ac:spMkLst>
            <pc:docMk/>
            <pc:sldMk cId="0" sldId="290"/>
            <ac:spMk id="4724" creationId="{00000000-0000-0000-0000-000000000000}"/>
          </ac:spMkLst>
        </pc:spChg>
      </pc:sldChg>
      <pc:sldChg chg="del">
        <pc:chgData name="ANGELO ANDREA NOZZOLILLO" userId="505cf4a8-58c2-448b-bff3-99f1281f283d" providerId="ADAL" clId="{CECA4EC2-A804-4758-8451-5701457BDAEA}" dt="2024-12-12T13:44:17.475" v="4902" actId="47"/>
        <pc:sldMkLst>
          <pc:docMk/>
          <pc:sldMk cId="0" sldId="291"/>
        </pc:sldMkLst>
      </pc:sldChg>
      <pc:sldChg chg="del">
        <pc:chgData name="ANGELO ANDREA NOZZOLILLO" userId="505cf4a8-58c2-448b-bff3-99f1281f283d" providerId="ADAL" clId="{CECA4EC2-A804-4758-8451-5701457BDAEA}" dt="2024-12-12T13:44:17.584" v="4903" actId="47"/>
        <pc:sldMkLst>
          <pc:docMk/>
          <pc:sldMk cId="0" sldId="292"/>
        </pc:sldMkLst>
      </pc:sldChg>
      <pc:sldChg chg="del">
        <pc:chgData name="ANGELO ANDREA NOZZOLILLO" userId="505cf4a8-58c2-448b-bff3-99f1281f283d" providerId="ADAL" clId="{CECA4EC2-A804-4758-8451-5701457BDAEA}" dt="2024-12-12T13:44:17.696" v="4904" actId="47"/>
        <pc:sldMkLst>
          <pc:docMk/>
          <pc:sldMk cId="0" sldId="293"/>
        </pc:sldMkLst>
      </pc:sldChg>
      <pc:sldChg chg="del">
        <pc:chgData name="ANGELO ANDREA NOZZOLILLO" userId="505cf4a8-58c2-448b-bff3-99f1281f283d" providerId="ADAL" clId="{CECA4EC2-A804-4758-8451-5701457BDAEA}" dt="2024-12-12T13:44:17.840" v="4905" actId="47"/>
        <pc:sldMkLst>
          <pc:docMk/>
          <pc:sldMk cId="0" sldId="294"/>
        </pc:sldMkLst>
      </pc:sldChg>
      <pc:sldChg chg="del">
        <pc:chgData name="ANGELO ANDREA NOZZOLILLO" userId="505cf4a8-58c2-448b-bff3-99f1281f283d" providerId="ADAL" clId="{CECA4EC2-A804-4758-8451-5701457BDAEA}" dt="2024-12-12T13:44:17.960" v="4906" actId="47"/>
        <pc:sldMkLst>
          <pc:docMk/>
          <pc:sldMk cId="0" sldId="295"/>
        </pc:sldMkLst>
      </pc:sldChg>
      <pc:sldChg chg="del">
        <pc:chgData name="ANGELO ANDREA NOZZOLILLO" userId="505cf4a8-58c2-448b-bff3-99f1281f283d" providerId="ADAL" clId="{CECA4EC2-A804-4758-8451-5701457BDAEA}" dt="2024-12-12T13:44:18.058" v="4907" actId="47"/>
        <pc:sldMkLst>
          <pc:docMk/>
          <pc:sldMk cId="0" sldId="296"/>
        </pc:sldMkLst>
      </pc:sldChg>
      <pc:sldChg chg="del">
        <pc:chgData name="ANGELO ANDREA NOZZOLILLO" userId="505cf4a8-58c2-448b-bff3-99f1281f283d" providerId="ADAL" clId="{CECA4EC2-A804-4758-8451-5701457BDAEA}" dt="2024-12-12T13:44:18.154" v="4908" actId="47"/>
        <pc:sldMkLst>
          <pc:docMk/>
          <pc:sldMk cId="0" sldId="297"/>
        </pc:sldMkLst>
      </pc:sldChg>
      <pc:sldChg chg="del">
        <pc:chgData name="ANGELO ANDREA NOZZOLILLO" userId="505cf4a8-58c2-448b-bff3-99f1281f283d" providerId="ADAL" clId="{CECA4EC2-A804-4758-8451-5701457BDAEA}" dt="2024-12-12T13:44:18.360" v="4909" actId="47"/>
        <pc:sldMkLst>
          <pc:docMk/>
          <pc:sldMk cId="0" sldId="298"/>
        </pc:sldMkLst>
      </pc:sldChg>
      <pc:sldChg chg="del">
        <pc:chgData name="ANGELO ANDREA NOZZOLILLO" userId="505cf4a8-58c2-448b-bff3-99f1281f283d" providerId="ADAL" clId="{CECA4EC2-A804-4758-8451-5701457BDAEA}" dt="2024-12-12T13:44:18.454" v="4910" actId="47"/>
        <pc:sldMkLst>
          <pc:docMk/>
          <pc:sldMk cId="0" sldId="299"/>
        </pc:sldMkLst>
      </pc:sldChg>
      <pc:sldChg chg="del">
        <pc:chgData name="ANGELO ANDREA NOZZOLILLO" userId="505cf4a8-58c2-448b-bff3-99f1281f283d" providerId="ADAL" clId="{CECA4EC2-A804-4758-8451-5701457BDAEA}" dt="2024-12-12T13:44:18.514" v="4911" actId="47"/>
        <pc:sldMkLst>
          <pc:docMk/>
          <pc:sldMk cId="0" sldId="300"/>
        </pc:sldMkLst>
      </pc:sldChg>
      <pc:sldChg chg="del">
        <pc:chgData name="ANGELO ANDREA NOZZOLILLO" userId="505cf4a8-58c2-448b-bff3-99f1281f283d" providerId="ADAL" clId="{CECA4EC2-A804-4758-8451-5701457BDAEA}" dt="2024-12-12T13:44:18.581" v="4912" actId="47"/>
        <pc:sldMkLst>
          <pc:docMk/>
          <pc:sldMk cId="0" sldId="301"/>
        </pc:sldMkLst>
      </pc:sldChg>
      <pc:sldChg chg="del">
        <pc:chgData name="ANGELO ANDREA NOZZOLILLO" userId="505cf4a8-58c2-448b-bff3-99f1281f283d" providerId="ADAL" clId="{CECA4EC2-A804-4758-8451-5701457BDAEA}" dt="2024-12-12T13:44:18.643" v="4913" actId="47"/>
        <pc:sldMkLst>
          <pc:docMk/>
          <pc:sldMk cId="0" sldId="302"/>
        </pc:sldMkLst>
      </pc:sldChg>
      <pc:sldChg chg="del">
        <pc:chgData name="ANGELO ANDREA NOZZOLILLO" userId="505cf4a8-58c2-448b-bff3-99f1281f283d" providerId="ADAL" clId="{CECA4EC2-A804-4758-8451-5701457BDAEA}" dt="2024-12-12T13:44:18.722" v="4914" actId="47"/>
        <pc:sldMkLst>
          <pc:docMk/>
          <pc:sldMk cId="0" sldId="303"/>
        </pc:sldMkLst>
      </pc:sldChg>
      <pc:sldChg chg="del">
        <pc:chgData name="ANGELO ANDREA NOZZOLILLO" userId="505cf4a8-58c2-448b-bff3-99f1281f283d" providerId="ADAL" clId="{CECA4EC2-A804-4758-8451-5701457BDAEA}" dt="2024-12-12T13:44:18.796" v="4915" actId="47"/>
        <pc:sldMkLst>
          <pc:docMk/>
          <pc:sldMk cId="0" sldId="304"/>
        </pc:sldMkLst>
      </pc:sldChg>
      <pc:sldChg chg="del">
        <pc:chgData name="ANGELO ANDREA NOZZOLILLO" userId="505cf4a8-58c2-448b-bff3-99f1281f283d" providerId="ADAL" clId="{CECA4EC2-A804-4758-8451-5701457BDAEA}" dt="2024-12-12T13:44:18.834" v="4916" actId="47"/>
        <pc:sldMkLst>
          <pc:docMk/>
          <pc:sldMk cId="0" sldId="305"/>
        </pc:sldMkLst>
      </pc:sldChg>
      <pc:sldChg chg="delSp add del mod">
        <pc:chgData name="ANGELO ANDREA NOZZOLILLO" userId="505cf4a8-58c2-448b-bff3-99f1281f283d" providerId="ADAL" clId="{CECA4EC2-A804-4758-8451-5701457BDAEA}" dt="2024-12-12T13:44:49.495" v="4942" actId="47"/>
        <pc:sldMkLst>
          <pc:docMk/>
          <pc:sldMk cId="0" sldId="306"/>
        </pc:sldMkLst>
        <pc:picChg chg="del">
          <ac:chgData name="ANGELO ANDREA NOZZOLILLO" userId="505cf4a8-58c2-448b-bff3-99f1281f283d" providerId="ADAL" clId="{CECA4EC2-A804-4758-8451-5701457BDAEA}" dt="2024-12-12T13:44:35.663" v="4941" actId="478"/>
          <ac:picMkLst>
            <pc:docMk/>
            <pc:sldMk cId="0" sldId="306"/>
            <ac:picMk id="8318" creationId="{00000000-0000-0000-0000-000000000000}"/>
          </ac:picMkLst>
        </pc:picChg>
      </pc:sldChg>
      <pc:sldChg chg="addSp delSp modSp mod">
        <pc:chgData name="ANGELO ANDREA NOZZOLILLO" userId="505cf4a8-58c2-448b-bff3-99f1281f283d" providerId="ADAL" clId="{CECA4EC2-A804-4758-8451-5701457BDAEA}" dt="2024-12-12T13:46:41.458" v="4950" actId="2711"/>
        <pc:sldMkLst>
          <pc:docMk/>
          <pc:sldMk cId="2565846055" sldId="307"/>
        </pc:sldMkLst>
        <pc:spChg chg="add mod">
          <ac:chgData name="ANGELO ANDREA NOZZOLILLO" userId="505cf4a8-58c2-448b-bff3-99f1281f283d" providerId="ADAL" clId="{CECA4EC2-A804-4758-8451-5701457BDAEA}" dt="2024-12-12T13:46:41.458" v="4950" actId="2711"/>
          <ac:spMkLst>
            <pc:docMk/>
            <pc:sldMk cId="2565846055" sldId="307"/>
            <ac:spMk id="2" creationId="{E09C5113-65E8-4570-3AE5-A92B5011E821}"/>
          </ac:spMkLst>
        </pc:spChg>
        <pc:spChg chg="mod">
          <ac:chgData name="ANGELO ANDREA NOZZOLILLO" userId="505cf4a8-58c2-448b-bff3-99f1281f283d" providerId="ADAL" clId="{CECA4EC2-A804-4758-8451-5701457BDAEA}" dt="2024-12-06T12:56:57.062" v="0" actId="403"/>
          <ac:spMkLst>
            <pc:docMk/>
            <pc:sldMk cId="2565846055" sldId="307"/>
            <ac:spMk id="641" creationId="{EB2A8207-9D91-69D6-1AB6-AF54F65F87D5}"/>
          </ac:spMkLst>
        </pc:spChg>
        <pc:grpChg chg="del mod">
          <ac:chgData name="ANGELO ANDREA NOZZOLILLO" userId="505cf4a8-58c2-448b-bff3-99f1281f283d" providerId="ADAL" clId="{CECA4EC2-A804-4758-8451-5701457BDAEA}" dt="2024-12-10T21:22:34.617" v="2952" actId="478"/>
          <ac:grpSpMkLst>
            <pc:docMk/>
            <pc:sldMk cId="2565846055" sldId="307"/>
            <ac:grpSpMk id="756" creationId="{7108E3A6-A5E9-3840-9B58-52E7777E0416}"/>
          </ac:grpSpMkLst>
        </pc:grpChg>
        <pc:picChg chg="add mod">
          <ac:chgData name="ANGELO ANDREA NOZZOLILLO" userId="505cf4a8-58c2-448b-bff3-99f1281f283d" providerId="ADAL" clId="{CECA4EC2-A804-4758-8451-5701457BDAEA}" dt="2024-12-10T21:21:51.193" v="2944" actId="1076"/>
          <ac:picMkLst>
            <pc:docMk/>
            <pc:sldMk cId="2565846055" sldId="307"/>
            <ac:picMk id="1026" creationId="{2ED54B2A-CDCD-9B4F-1C21-C6CE26121E4B}"/>
          </ac:picMkLst>
        </pc:picChg>
      </pc:sldChg>
      <pc:sldChg chg="addSp delSp modSp add del mod">
        <pc:chgData name="ANGELO ANDREA NOZZOLILLO" userId="505cf4a8-58c2-448b-bff3-99f1281f283d" providerId="ADAL" clId="{CECA4EC2-A804-4758-8451-5701457BDAEA}" dt="2024-12-10T21:28:19.652" v="3025" actId="47"/>
        <pc:sldMkLst>
          <pc:docMk/>
          <pc:sldMk cId="3678466244" sldId="308"/>
        </pc:sldMkLst>
        <pc:spChg chg="add">
          <ac:chgData name="ANGELO ANDREA NOZZOLILLO" userId="505cf4a8-58c2-448b-bff3-99f1281f283d" providerId="ADAL" clId="{CECA4EC2-A804-4758-8451-5701457BDAEA}" dt="2024-12-06T13:20:59.440" v="292"/>
          <ac:spMkLst>
            <pc:docMk/>
            <pc:sldMk cId="3678466244" sldId="308"/>
            <ac:spMk id="2" creationId="{5178C5A4-72B3-739D-B92E-E9635CB7CEFA}"/>
          </ac:spMkLst>
        </pc:spChg>
        <pc:spChg chg="add del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4" creationId="{7CBC9CB7-CDF1-BDE2-CEDD-9A95E789FA42}"/>
          </ac:spMkLst>
        </pc:spChg>
        <pc:spChg chg="add del mod">
          <ac:chgData name="ANGELO ANDREA NOZZOLILLO" userId="505cf4a8-58c2-448b-bff3-99f1281f283d" providerId="ADAL" clId="{CECA4EC2-A804-4758-8451-5701457BDAEA}" dt="2024-12-10T08:57:02.965" v="1276" actId="14100"/>
          <ac:spMkLst>
            <pc:docMk/>
            <pc:sldMk cId="3678466244" sldId="308"/>
            <ac:spMk id="5" creationId="{A18CFC48-DFA7-7718-9386-7C685006BCC3}"/>
          </ac:spMkLst>
        </pc:spChg>
        <pc:spChg chg="add mod">
          <ac:chgData name="ANGELO ANDREA NOZZOLILLO" userId="505cf4a8-58c2-448b-bff3-99f1281f283d" providerId="ADAL" clId="{CECA4EC2-A804-4758-8451-5701457BDAEA}" dt="2024-12-06T13:21:11.731" v="296"/>
          <ac:spMkLst>
            <pc:docMk/>
            <pc:sldMk cId="3678466244" sldId="308"/>
            <ac:spMk id="6" creationId="{E8C99BD5-1344-2506-AAB3-63BB26BC1C38}"/>
          </ac:spMkLst>
        </pc:spChg>
        <pc:spChg chg="del mod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935" creationId="{0CC8ABF8-0FDC-CF63-F52A-D4F9B5FD6184}"/>
          </ac:spMkLst>
        </pc:spChg>
      </pc:sldChg>
      <pc:sldChg chg="addSp delSp modSp add mod ord">
        <pc:chgData name="ANGELO ANDREA NOZZOLILLO" userId="505cf4a8-58c2-448b-bff3-99f1281f283d" providerId="ADAL" clId="{CECA4EC2-A804-4758-8451-5701457BDAEA}" dt="2024-12-12T13:47:20.677" v="4964" actId="20577"/>
        <pc:sldMkLst>
          <pc:docMk/>
          <pc:sldMk cId="16293644" sldId="309"/>
        </pc:sldMkLst>
        <pc:spChg chg="add mod">
          <ac:chgData name="ANGELO ANDREA NOZZOLILLO" userId="505cf4a8-58c2-448b-bff3-99f1281f283d" providerId="ADAL" clId="{CECA4EC2-A804-4758-8451-5701457BDAEA}" dt="2024-12-12T13:47:20.677" v="4964" actId="20577"/>
          <ac:spMkLst>
            <pc:docMk/>
            <pc:sldMk cId="16293644" sldId="309"/>
            <ac:spMk id="2" creationId="{2CA76CD7-72CF-9557-B754-A46DB0B87BD2}"/>
          </ac:spMkLst>
        </pc:spChg>
        <pc:spChg chg="mod">
          <ac:chgData name="ANGELO ANDREA NOZZOLILLO" userId="505cf4a8-58c2-448b-bff3-99f1281f283d" providerId="ADAL" clId="{CECA4EC2-A804-4758-8451-5701457BDAEA}" dt="2024-12-10T21:24:57.545" v="2978"/>
          <ac:spMkLst>
            <pc:docMk/>
            <pc:sldMk cId="16293644" sldId="309"/>
            <ac:spMk id="751" creationId="{3595159A-1273-93C5-32DC-DA8CA8DA6068}"/>
          </ac:spMkLst>
        </pc:spChg>
        <pc:spChg chg="mod">
          <ac:chgData name="ANGELO ANDREA NOZZOLILLO" userId="505cf4a8-58c2-448b-bff3-99f1281f283d" providerId="ADAL" clId="{CECA4EC2-A804-4758-8451-5701457BDAEA}" dt="2024-12-10T15:24:23.482" v="2614" actId="14100"/>
          <ac:spMkLst>
            <pc:docMk/>
            <pc:sldMk cId="16293644" sldId="309"/>
            <ac:spMk id="754" creationId="{055FEDE9-82EB-062C-E4AF-CDDA088147CD}"/>
          </ac:spMkLst>
        </pc:spChg>
        <pc:grpChg chg="del">
          <ac:chgData name="ANGELO ANDREA NOZZOLILLO" userId="505cf4a8-58c2-448b-bff3-99f1281f283d" providerId="ADAL" clId="{CECA4EC2-A804-4758-8451-5701457BDAEA}" dt="2024-12-10T21:23:00.300" v="2954" actId="478"/>
          <ac:grpSpMkLst>
            <pc:docMk/>
            <pc:sldMk cId="16293644" sldId="309"/>
            <ac:grpSpMk id="2" creationId="{B5C23196-34D6-9F30-535A-1E6D41D32CD5}"/>
          </ac:grpSpMkLst>
        </pc:grpChg>
      </pc:sldChg>
      <pc:sldChg chg="addSp delSp modSp add mod">
        <pc:chgData name="ANGELO ANDREA NOZZOLILLO" userId="505cf4a8-58c2-448b-bff3-99f1281f283d" providerId="ADAL" clId="{CECA4EC2-A804-4758-8451-5701457BDAEA}" dt="2024-12-12T13:47:47.582" v="4975" actId="20577"/>
        <pc:sldMkLst>
          <pc:docMk/>
          <pc:sldMk cId="3332489606" sldId="310"/>
        </pc:sldMkLst>
        <pc:spChg chg="add mod">
          <ac:chgData name="ANGELO ANDREA NOZZOLILLO" userId="505cf4a8-58c2-448b-bff3-99f1281f283d" providerId="ADAL" clId="{CECA4EC2-A804-4758-8451-5701457BDAEA}" dt="2024-12-12T13:47:47.582" v="4975" actId="20577"/>
          <ac:spMkLst>
            <pc:docMk/>
            <pc:sldMk cId="3332489606" sldId="310"/>
            <ac:spMk id="2" creationId="{D1CB12E5-1B38-2BD2-178E-218871C65E5C}"/>
          </ac:spMkLst>
        </pc:spChg>
        <pc:spChg chg="add">
          <ac:chgData name="ANGELO ANDREA NOZZOLILLO" userId="505cf4a8-58c2-448b-bff3-99f1281f283d" providerId="ADAL" clId="{CECA4EC2-A804-4758-8451-5701457BDAEA}" dt="2024-12-06T14:13:16.281" v="639"/>
          <ac:spMkLst>
            <pc:docMk/>
            <pc:sldMk cId="3332489606" sldId="310"/>
            <ac:spMk id="3" creationId="{F14CFE2D-E702-8E0A-4B58-33C8A404882C}"/>
          </ac:spMkLst>
        </pc:spChg>
        <pc:spChg chg="add">
          <ac:chgData name="ANGELO ANDREA NOZZOLILLO" userId="505cf4a8-58c2-448b-bff3-99f1281f283d" providerId="ADAL" clId="{CECA4EC2-A804-4758-8451-5701457BDAEA}" dt="2024-12-06T14:13:24.841" v="641"/>
          <ac:spMkLst>
            <pc:docMk/>
            <pc:sldMk cId="3332489606" sldId="310"/>
            <ac:spMk id="4" creationId="{7261A935-9C91-6168-056E-B01D6DFF3249}"/>
          </ac:spMkLst>
        </pc:spChg>
        <pc:spChg chg="add">
          <ac:chgData name="ANGELO ANDREA NOZZOLILLO" userId="505cf4a8-58c2-448b-bff3-99f1281f283d" providerId="ADAL" clId="{CECA4EC2-A804-4758-8451-5701457BDAEA}" dt="2024-12-06T14:17:50.289" v="714"/>
          <ac:spMkLst>
            <pc:docMk/>
            <pc:sldMk cId="3332489606" sldId="310"/>
            <ac:spMk id="6" creationId="{34409D28-3F00-A9AA-FEF1-69D592081091}"/>
          </ac:spMkLst>
        </pc:spChg>
        <pc:spChg chg="add">
          <ac:chgData name="ANGELO ANDREA NOZZOLILLO" userId="505cf4a8-58c2-448b-bff3-99f1281f283d" providerId="ADAL" clId="{CECA4EC2-A804-4758-8451-5701457BDAEA}" dt="2024-12-06T14:21:48.530" v="720"/>
          <ac:spMkLst>
            <pc:docMk/>
            <pc:sldMk cId="3332489606" sldId="310"/>
            <ac:spMk id="7" creationId="{E32406A6-23E8-E92D-9F37-E2BB658A6C5D}"/>
          </ac:spMkLst>
        </pc:spChg>
        <pc:spChg chg="mod">
          <ac:chgData name="ANGELO ANDREA NOZZOLILLO" userId="505cf4a8-58c2-448b-bff3-99f1281f283d" providerId="ADAL" clId="{CECA4EC2-A804-4758-8451-5701457BDAEA}" dt="2024-12-06T14:17:57.696" v="717" actId="20577"/>
          <ac:spMkLst>
            <pc:docMk/>
            <pc:sldMk cId="3332489606" sldId="310"/>
            <ac:spMk id="23" creationId="{776DBCB7-A1AB-BF4F-B4F4-95F7BB30DCD2}"/>
          </ac:spMkLst>
        </pc:spChg>
        <pc:spChg chg="mod">
          <ac:chgData name="ANGELO ANDREA NOZZOLILLO" userId="505cf4a8-58c2-448b-bff3-99f1281f283d" providerId="ADAL" clId="{CECA4EC2-A804-4758-8451-5701457BDAEA}" dt="2024-12-12T10:27:43.482" v="3266" actId="20577"/>
          <ac:spMkLst>
            <pc:docMk/>
            <pc:sldMk cId="3332489606" sldId="310"/>
            <ac:spMk id="28" creationId="{0626CB85-5E77-B6DE-D716-DCDFDB6E9B59}"/>
          </ac:spMkLst>
        </pc:spChg>
        <pc:grpChg chg="add del mod">
          <ac:chgData name="ANGELO ANDREA NOZZOLILLO" userId="505cf4a8-58c2-448b-bff3-99f1281f283d" providerId="ADAL" clId="{CECA4EC2-A804-4758-8451-5701457BDAEA}" dt="2024-12-06T14:24:45.032" v="776" actId="165"/>
          <ac:grpSpMkLst>
            <pc:docMk/>
            <pc:sldMk cId="3332489606" sldId="310"/>
            <ac:grpSpMk id="8" creationId="{ABCCED02-26E0-2CE7-D6B8-856B49B4207E}"/>
          </ac:grpSpMkLst>
        </pc:grpChg>
        <pc:grpChg chg="add mod">
          <ac:chgData name="ANGELO ANDREA NOZZOLILLO" userId="505cf4a8-58c2-448b-bff3-99f1281f283d" providerId="ADAL" clId="{CECA4EC2-A804-4758-8451-5701457BDAEA}" dt="2024-12-06T14:23:31.058" v="767" actId="1076"/>
          <ac:grpSpMkLst>
            <pc:docMk/>
            <pc:sldMk cId="3332489606" sldId="310"/>
            <ac:grpSpMk id="9" creationId="{C58F49E0-383C-3A33-DD65-8DEAC6724308}"/>
          </ac:grpSpMkLst>
        </pc:grpChg>
        <pc:picChg chg="add del mod">
          <ac:chgData name="ANGELO ANDREA NOZZOLILLO" userId="505cf4a8-58c2-448b-bff3-99f1281f283d" providerId="ADAL" clId="{CECA4EC2-A804-4758-8451-5701457BDAEA}" dt="2024-12-06T14:07:02.810" v="553" actId="478"/>
          <ac:picMkLst>
            <pc:docMk/>
            <pc:sldMk cId="3332489606" sldId="310"/>
            <ac:picMk id="2" creationId="{0E735D73-0E4A-DE74-C8F1-9C208A9EE85E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5" creationId="{9142486D-76B1-A6CF-A63C-A7B2CFD0536A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0" creationId="{29BCDD86-66B4-FB39-51EC-A005C8189679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1" creationId="{339F8B8D-9C9B-72C6-BD4D-B3AC84475146}"/>
          </ac:picMkLst>
        </pc:picChg>
        <pc:picChg chg="mod">
          <ac:chgData name="ANGELO ANDREA NOZZOLILLO" userId="505cf4a8-58c2-448b-bff3-99f1281f283d" providerId="ADAL" clId="{CECA4EC2-A804-4758-8451-5701457BDAEA}" dt="2024-12-06T14:04:00.695" v="495" actId="14100"/>
          <ac:picMkLst>
            <pc:docMk/>
            <pc:sldMk cId="3332489606" sldId="310"/>
            <ac:picMk id="1032" creationId="{488739D9-555A-BD44-5FE1-B853021941BD}"/>
          </ac:picMkLst>
        </pc:picChg>
        <pc:picChg chg="add">
          <ac:chgData name="ANGELO ANDREA NOZZOLILLO" userId="505cf4a8-58c2-448b-bff3-99f1281f283d" providerId="ADAL" clId="{CECA4EC2-A804-4758-8451-5701457BDAEA}" dt="2024-12-06T14:06:25.281" v="544"/>
          <ac:picMkLst>
            <pc:docMk/>
            <pc:sldMk cId="3332489606" sldId="310"/>
            <ac:picMk id="3074" creationId="{06FC7DD7-64AE-DAEF-37D0-7572BC04471C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3076" creationId="{4A88F6CC-860D-6DF9-EFC5-B67CC9647F5E}"/>
          </ac:picMkLst>
        </pc:picChg>
      </pc:sldChg>
      <pc:sldChg chg="addSp delSp modSp add mod modAnim">
        <pc:chgData name="ANGELO ANDREA NOZZOLILLO" userId="505cf4a8-58c2-448b-bff3-99f1281f283d" providerId="ADAL" clId="{CECA4EC2-A804-4758-8451-5701457BDAEA}" dt="2024-12-12T13:47:53.099" v="4977" actId="20577"/>
        <pc:sldMkLst>
          <pc:docMk/>
          <pc:sldMk cId="102743096" sldId="311"/>
        </pc:sldMkLst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4" creationId="{E3D3ED00-826C-B30D-C0B6-604F7C03E0DE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6" creationId="{CC4F9F6B-7DDA-CFD4-DF8E-7A6D7752AFFA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7" creationId="{939FD62C-990F-DD6B-C3F2-DBC0CEE626B9}"/>
          </ac:spMkLst>
        </pc:spChg>
        <pc:spChg chg="add mod">
          <ac:chgData name="ANGELO ANDREA NOZZOLILLO" userId="505cf4a8-58c2-448b-bff3-99f1281f283d" providerId="ADAL" clId="{CECA4EC2-A804-4758-8451-5701457BDAEA}" dt="2024-12-12T12:38:35.529" v="4834" actId="120"/>
          <ac:spMkLst>
            <pc:docMk/>
            <pc:sldMk cId="102743096" sldId="311"/>
            <ac:spMk id="10" creationId="{4D2185E3-9281-523A-0EB5-52DD49C29811}"/>
          </ac:spMkLst>
        </pc:spChg>
        <pc:spChg chg="add mod">
          <ac:chgData name="ANGELO ANDREA NOZZOLILLO" userId="505cf4a8-58c2-448b-bff3-99f1281f283d" providerId="ADAL" clId="{CECA4EC2-A804-4758-8451-5701457BDAEA}" dt="2024-12-12T13:47:53.099" v="4977" actId="20577"/>
          <ac:spMkLst>
            <pc:docMk/>
            <pc:sldMk cId="102743096" sldId="311"/>
            <ac:spMk id="12" creationId="{72A497D5-1BD9-7966-7FF4-9603352AD30F}"/>
          </ac:spMkLst>
        </pc:spChg>
        <pc:spChg chg="del">
          <ac:chgData name="ANGELO ANDREA NOZZOLILLO" userId="505cf4a8-58c2-448b-bff3-99f1281f283d" providerId="ADAL" clId="{CECA4EC2-A804-4758-8451-5701457BDAEA}" dt="2024-12-06T14:23:53.484" v="769" actId="478"/>
          <ac:spMkLst>
            <pc:docMk/>
            <pc:sldMk cId="102743096" sldId="311"/>
            <ac:spMk id="23" creationId="{2AB0A901-D143-BC31-F1FA-84A83E08ED10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4" creationId="{B1AEB0F7-AE75-A8BE-F0FA-92421B94C9A6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5" creationId="{77A50773-9379-2CF1-A7F0-B1493754701B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6" creationId="{56B40F96-D900-89D4-7B6E-611220BE977C}"/>
          </ac:spMkLst>
        </pc:spChg>
        <pc:spChg chg="del">
          <ac:chgData name="ANGELO ANDREA NOZZOLILLO" userId="505cf4a8-58c2-448b-bff3-99f1281f283d" providerId="ADAL" clId="{CECA4EC2-A804-4758-8451-5701457BDAEA}" dt="2024-12-06T14:23:56.258" v="770" actId="478"/>
          <ac:spMkLst>
            <pc:docMk/>
            <pc:sldMk cId="102743096" sldId="311"/>
            <ac:spMk id="28" creationId="{82D6E2CD-2082-3508-0E40-ACB20A8B6DF1}"/>
          </ac:spMkLst>
        </pc:spChg>
        <pc:grpChg chg="add mod">
          <ac:chgData name="ANGELO ANDREA NOZZOLILLO" userId="505cf4a8-58c2-448b-bff3-99f1281f283d" providerId="ADAL" clId="{CECA4EC2-A804-4758-8451-5701457BDAEA}" dt="2024-12-06T15:09:02.377" v="988" actId="164"/>
          <ac:grpSpMkLst>
            <pc:docMk/>
            <pc:sldMk cId="102743096" sldId="311"/>
            <ac:grpSpMk id="5" creationId="{15DB8F15-2A6A-B03A-11F4-6A3D30EA7E4D}"/>
          </ac:grpSpMkLst>
        </pc:grpChg>
        <pc:grpChg chg="add mod">
          <ac:chgData name="ANGELO ANDREA NOZZOLILLO" userId="505cf4a8-58c2-448b-bff3-99f1281f283d" providerId="ADAL" clId="{CECA4EC2-A804-4758-8451-5701457BDAEA}" dt="2024-12-06T15:10:22.382" v="994" actId="164"/>
          <ac:grpSpMkLst>
            <pc:docMk/>
            <pc:sldMk cId="102743096" sldId="311"/>
            <ac:grpSpMk id="8" creationId="{DF2CDA5E-051E-9D7E-8382-FDEE37DBBBA8}"/>
          </ac:grpSpMkLst>
        </pc:grpChg>
        <pc:grpChg chg="del">
          <ac:chgData name="ANGELO ANDREA NOZZOLILLO" userId="505cf4a8-58c2-448b-bff3-99f1281f283d" providerId="ADAL" clId="{CECA4EC2-A804-4758-8451-5701457BDAEA}" dt="2024-12-06T14:25:01.377" v="778" actId="478"/>
          <ac:grpSpMkLst>
            <pc:docMk/>
            <pc:sldMk cId="102743096" sldId="311"/>
            <ac:grpSpMk id="8" creationId="{EAE06E5D-2CBC-9B36-3CD5-57EE03870D18}"/>
          </ac:grpSpMkLst>
        </pc:grpChg>
        <pc:grpChg chg="add del mod">
          <ac:chgData name="ANGELO ANDREA NOZZOLILLO" userId="505cf4a8-58c2-448b-bff3-99f1281f283d" providerId="ADAL" clId="{CECA4EC2-A804-4758-8451-5701457BDAEA}" dt="2024-12-06T15:08:50.992" v="987" actId="165"/>
          <ac:grpSpMkLst>
            <pc:docMk/>
            <pc:sldMk cId="102743096" sldId="311"/>
            <ac:grpSpMk id="22" creationId="{940BD07E-4CD7-BFA6-09A5-AE3C013C7544}"/>
          </ac:grpSpMkLst>
        </pc:grpChg>
        <pc:grpChg chg="add del mod">
          <ac:chgData name="ANGELO ANDREA NOZZOLILLO" userId="505cf4a8-58c2-448b-bff3-99f1281f283d" providerId="ADAL" clId="{CECA4EC2-A804-4758-8451-5701457BDAEA}" dt="2024-12-06T15:09:56.759" v="993" actId="165"/>
          <ac:grpSpMkLst>
            <pc:docMk/>
            <pc:sldMk cId="102743096" sldId="311"/>
            <ac:grpSpMk id="27" creationId="{ECC1B69C-077F-28C2-4F8C-C3B853C5342C}"/>
          </ac:grpSpMkLst>
        </pc:grpChg>
        <pc:picChg chg="add mod">
          <ac:chgData name="ANGELO ANDREA NOZZOLILLO" userId="505cf4a8-58c2-448b-bff3-99f1281f283d" providerId="ADAL" clId="{CECA4EC2-A804-4758-8451-5701457BDAEA}" dt="2024-12-06T14:25:28.585" v="782" actId="1076"/>
          <ac:picMkLst>
            <pc:docMk/>
            <pc:sldMk cId="102743096" sldId="311"/>
            <ac:picMk id="2" creationId="{514B8BCF-5993-1F5C-3ECD-F1A2BDB7C55B}"/>
          </ac:picMkLst>
        </pc:picChg>
        <pc:picChg chg="add mod">
          <ac:chgData name="ANGELO ANDREA NOZZOLILLO" userId="505cf4a8-58c2-448b-bff3-99f1281f283d" providerId="ADAL" clId="{CECA4EC2-A804-4758-8451-5701457BDAEA}" dt="2024-12-06T14:25:17.865" v="781" actId="1076"/>
          <ac:picMkLst>
            <pc:docMk/>
            <pc:sldMk cId="102743096" sldId="311"/>
            <ac:picMk id="3" creationId="{952EAEDD-CBE0-8AD6-2C5E-BF1CB1F98628}"/>
          </ac:picMkLst>
        </pc:picChg>
        <pc:picChg chg="mod">
          <ac:chgData name="ANGELO ANDREA NOZZOLILLO" userId="505cf4a8-58c2-448b-bff3-99f1281f283d" providerId="ADAL" clId="{CECA4EC2-A804-4758-8451-5701457BDAEA}" dt="2024-12-06T14:24:17.633" v="775" actId="1076"/>
          <ac:picMkLst>
            <pc:docMk/>
            <pc:sldMk cId="102743096" sldId="311"/>
            <ac:picMk id="5" creationId="{C755B92C-EA56-8C2D-D328-152BEF18E133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9" creationId="{A0550F48-9144-1F58-3CBE-79446E42371A}"/>
          </ac:picMkLst>
        </pc:picChg>
        <pc:picChg chg="mod">
          <ac:chgData name="ANGELO ANDREA NOZZOLILLO" userId="505cf4a8-58c2-448b-bff3-99f1281f283d" providerId="ADAL" clId="{CECA4EC2-A804-4758-8451-5701457BDAEA}" dt="2024-12-06T14:25:12.351" v="780" actId="1076"/>
          <ac:picMkLst>
            <pc:docMk/>
            <pc:sldMk cId="102743096" sldId="311"/>
            <ac:picMk id="1032" creationId="{A0EDBA57-BD0F-0197-B4C8-FA17A7075CC1}"/>
          </ac:picMkLst>
        </pc:picChg>
        <pc:picChg chg="mod">
          <ac:chgData name="ANGELO ANDREA NOZZOLILLO" userId="505cf4a8-58c2-448b-bff3-99f1281f283d" providerId="ADAL" clId="{CECA4EC2-A804-4758-8451-5701457BDAEA}" dt="2024-12-06T14:24:14.683" v="774" actId="1076"/>
          <ac:picMkLst>
            <pc:docMk/>
            <pc:sldMk cId="102743096" sldId="311"/>
            <ac:picMk id="3076" creationId="{D1CF334C-F9CC-2A5A-AF3F-9759615EFF12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4098" creationId="{2F513E48-35EA-8721-7115-5C33EFFBB00A}"/>
          </ac:picMkLst>
        </pc:pic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1" creationId="{20577FE3-9A7E-E5FB-7395-8AE31FA62CB4}"/>
          </ac:cxnSpMkLst>
        </pc:cxn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5" creationId="{49644012-E40C-39B1-8A6F-8F05E9F8B83A}"/>
          </ac:cxnSpMkLst>
        </pc:cxnChg>
      </pc:sldChg>
      <pc:sldChg chg="addSp delSp modSp add mod ord">
        <pc:chgData name="ANGELO ANDREA NOZZOLILLO" userId="505cf4a8-58c2-448b-bff3-99f1281f283d" providerId="ADAL" clId="{CECA4EC2-A804-4758-8451-5701457BDAEA}" dt="2024-12-12T13:47:06.035" v="4958" actId="20577"/>
        <pc:sldMkLst>
          <pc:docMk/>
          <pc:sldMk cId="3251692764" sldId="312"/>
        </pc:sldMkLst>
        <pc:spChg chg="add mod">
          <ac:chgData name="ANGELO ANDREA NOZZOLILLO" userId="505cf4a8-58c2-448b-bff3-99f1281f283d" providerId="ADAL" clId="{CECA4EC2-A804-4758-8451-5701457BDAEA}" dt="2024-12-12T13:47:06.035" v="4958" actId="20577"/>
          <ac:spMkLst>
            <pc:docMk/>
            <pc:sldMk cId="3251692764" sldId="312"/>
            <ac:spMk id="2" creationId="{41A983F4-E5B2-85EF-BD40-28552F20D2A9}"/>
          </ac:spMkLst>
        </pc:spChg>
        <pc:spChg chg="add del">
          <ac:chgData name="ANGELO ANDREA NOZZOLILLO" userId="505cf4a8-58c2-448b-bff3-99f1281f283d" providerId="ADAL" clId="{CECA4EC2-A804-4758-8451-5701457BDAEA}" dt="2024-12-10T21:26:59.361" v="3011" actId="478"/>
          <ac:spMkLst>
            <pc:docMk/>
            <pc:sldMk cId="3251692764" sldId="312"/>
            <ac:spMk id="4" creationId="{EE712D37-00DA-83F7-24B8-57F18463E1B7}"/>
          </ac:spMkLst>
        </pc:spChg>
        <pc:spChg chg="mod">
          <ac:chgData name="ANGELO ANDREA NOZZOLILLO" userId="505cf4a8-58c2-448b-bff3-99f1281f283d" providerId="ADAL" clId="{CECA4EC2-A804-4758-8451-5701457BDAEA}" dt="2024-12-06T15:04:49.544" v="913" actId="20577"/>
          <ac:spMkLst>
            <pc:docMk/>
            <pc:sldMk cId="3251692764" sldId="312"/>
            <ac:spMk id="5" creationId="{A04F63DB-A5CC-195D-DB82-CC224C205AD7}"/>
          </ac:spMkLst>
        </pc:spChg>
        <pc:spChg chg="add del">
          <ac:chgData name="ANGELO ANDREA NOZZOLILLO" userId="505cf4a8-58c2-448b-bff3-99f1281f283d" providerId="ADAL" clId="{CECA4EC2-A804-4758-8451-5701457BDAEA}" dt="2024-12-10T21:27:03.784" v="3013" actId="478"/>
          <ac:spMkLst>
            <pc:docMk/>
            <pc:sldMk cId="3251692764" sldId="312"/>
            <ac:spMk id="7" creationId="{06E12EB4-13BB-BE61-F092-A6D076F3D0AB}"/>
          </ac:spMkLst>
        </pc:spChg>
      </pc:sldChg>
      <pc:sldChg chg="addSp modSp add mod ord">
        <pc:chgData name="ANGELO ANDREA NOZZOLILLO" userId="505cf4a8-58c2-448b-bff3-99f1281f283d" providerId="ADAL" clId="{CECA4EC2-A804-4758-8451-5701457BDAEA}" dt="2024-12-12T13:47:27.281" v="4967" actId="20577"/>
        <pc:sldMkLst>
          <pc:docMk/>
          <pc:sldMk cId="835082991" sldId="313"/>
        </pc:sldMkLst>
        <pc:spChg chg="add mod">
          <ac:chgData name="ANGELO ANDREA NOZZOLILLO" userId="505cf4a8-58c2-448b-bff3-99f1281f283d" providerId="ADAL" clId="{CECA4EC2-A804-4758-8451-5701457BDAEA}" dt="2024-12-12T13:47:27.281" v="4967" actId="20577"/>
          <ac:spMkLst>
            <pc:docMk/>
            <pc:sldMk cId="835082991" sldId="313"/>
            <ac:spMk id="2" creationId="{111CB06D-0BD7-C1D9-2F43-366B32E16136}"/>
          </ac:spMkLst>
        </pc:spChg>
        <pc:spChg chg="mod">
          <ac:chgData name="ANGELO ANDREA NOZZOLILLO" userId="505cf4a8-58c2-448b-bff3-99f1281f283d" providerId="ADAL" clId="{CECA4EC2-A804-4758-8451-5701457BDAEA}" dt="2024-12-06T15:05:41.621" v="924" actId="1076"/>
          <ac:spMkLst>
            <pc:docMk/>
            <pc:sldMk cId="835082991" sldId="313"/>
            <ac:spMk id="927" creationId="{10CD19B2-1EB0-3CD2-C0C1-89944410F5EA}"/>
          </ac:spMkLst>
        </pc:spChg>
        <pc:spChg chg="mod">
          <ac:chgData name="ANGELO ANDREA NOZZOLILLO" userId="505cf4a8-58c2-448b-bff3-99f1281f283d" providerId="ADAL" clId="{CECA4EC2-A804-4758-8451-5701457BDAEA}" dt="2024-12-06T15:05:18.490" v="918" actId="20577"/>
          <ac:spMkLst>
            <pc:docMk/>
            <pc:sldMk cId="835082991" sldId="313"/>
            <ac:spMk id="928" creationId="{C3A59F3C-A8B4-1B30-9577-983BF37BAC3B}"/>
          </ac:spMkLst>
        </pc:spChg>
        <pc:spChg chg="mod">
          <ac:chgData name="ANGELO ANDREA NOZZOLILLO" userId="505cf4a8-58c2-448b-bff3-99f1281f283d" providerId="ADAL" clId="{CECA4EC2-A804-4758-8451-5701457BDAEA}" dt="2024-12-06T15:07:37.106" v="981" actId="1076"/>
          <ac:spMkLst>
            <pc:docMk/>
            <pc:sldMk cId="835082991" sldId="313"/>
            <ac:spMk id="929" creationId="{1AEDC785-B280-A023-536C-D85241F4EB7A}"/>
          </ac:spMkLst>
        </pc:spChg>
      </pc:sldChg>
      <pc:sldChg chg="addSp delSp modSp add del mod ord">
        <pc:chgData name="ANGELO ANDREA NOZZOLILLO" userId="505cf4a8-58c2-448b-bff3-99f1281f283d" providerId="ADAL" clId="{CECA4EC2-A804-4758-8451-5701457BDAEA}" dt="2024-12-12T13:48:00.819" v="4979" actId="20577"/>
        <pc:sldMkLst>
          <pc:docMk/>
          <pc:sldMk cId="3701576600" sldId="314"/>
        </pc:sldMkLst>
        <pc:spChg chg="add mod">
          <ac:chgData name="ANGELO ANDREA NOZZOLILLO" userId="505cf4a8-58c2-448b-bff3-99f1281f283d" providerId="ADAL" clId="{CECA4EC2-A804-4758-8451-5701457BDAEA}" dt="2024-12-12T13:48:00.819" v="4979" actId="20577"/>
          <ac:spMkLst>
            <pc:docMk/>
            <pc:sldMk cId="3701576600" sldId="314"/>
            <ac:spMk id="2" creationId="{202153AD-EC5A-019C-EDC6-8473999AFF95}"/>
          </ac:spMkLst>
        </pc:spChg>
        <pc:spChg chg="mod">
          <ac:chgData name="ANGELO ANDREA NOZZOLILLO" userId="505cf4a8-58c2-448b-bff3-99f1281f283d" providerId="ADAL" clId="{CECA4EC2-A804-4758-8451-5701457BDAEA}" dt="2024-12-10T15:24:33.372" v="2615" actId="120"/>
          <ac:spMkLst>
            <pc:docMk/>
            <pc:sldMk cId="3701576600" sldId="314"/>
            <ac:spMk id="746" creationId="{1AB4162C-0A89-3B04-AB76-0648B6C7B585}"/>
          </ac:spMkLst>
        </pc:spChg>
        <pc:spChg chg="mod">
          <ac:chgData name="ANGELO ANDREA NOZZOLILLO" userId="505cf4a8-58c2-448b-bff3-99f1281f283d" providerId="ADAL" clId="{CECA4EC2-A804-4758-8451-5701457BDAEA}" dt="2024-12-10T21:25:04.675" v="2979"/>
          <ac:spMkLst>
            <pc:docMk/>
            <pc:sldMk cId="3701576600" sldId="314"/>
            <ac:spMk id="751" creationId="{117438A8-5AAE-B9CA-555B-4011F6528882}"/>
          </ac:spMkLst>
        </pc:spChg>
        <pc:spChg chg="mod">
          <ac:chgData name="ANGELO ANDREA NOZZOLILLO" userId="505cf4a8-58c2-448b-bff3-99f1281f283d" providerId="ADAL" clId="{CECA4EC2-A804-4758-8451-5701457BDAEA}" dt="2024-12-10T15:24:45.290" v="2626" actId="14100"/>
          <ac:spMkLst>
            <pc:docMk/>
            <pc:sldMk cId="3701576600" sldId="314"/>
            <ac:spMk id="754" creationId="{49FA3798-BD18-4363-01AA-1E50F31B464B}"/>
          </ac:spMkLst>
        </pc:spChg>
        <pc:grpChg chg="del">
          <ac:chgData name="ANGELO ANDREA NOZZOLILLO" userId="505cf4a8-58c2-448b-bff3-99f1281f283d" providerId="ADAL" clId="{CECA4EC2-A804-4758-8451-5701457BDAEA}" dt="2024-12-10T21:23:06.412" v="2955" actId="478"/>
          <ac:grpSpMkLst>
            <pc:docMk/>
            <pc:sldMk cId="3701576600" sldId="314"/>
            <ac:grpSpMk id="2" creationId="{7431969E-1B5C-59E3-B2F8-99D36D15FF7C}"/>
          </ac:grpSpMkLst>
        </pc:grpChg>
      </pc:sldChg>
      <pc:sldChg chg="addSp delSp modSp add del mod ord modNotesTx">
        <pc:chgData name="ANGELO ANDREA NOZZOLILLO" userId="505cf4a8-58c2-448b-bff3-99f1281f283d" providerId="ADAL" clId="{CECA4EC2-A804-4758-8451-5701457BDAEA}" dt="2024-12-12T13:50:38.031" v="5031" actId="20577"/>
        <pc:sldMkLst>
          <pc:docMk/>
          <pc:sldMk cId="3983061041" sldId="315"/>
        </pc:sldMkLst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4" creationId="{1A208BF9-9E21-6755-CBC8-96C8EC59B7F3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5" creationId="{7A4387E1-0EF7-912A-A349-CE9643AC6E4A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6" creationId="{4300E204-43F0-D28C-A810-794E3CFC9E47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0" creationId="{29380F87-F421-DC62-D4D8-7A66A1FA016C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1" creationId="{B0EA9B98-0A5C-D5C9-E654-30816FD6CFB4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2" creationId="{2AAC3D7D-24D2-1CEF-2114-7BA51912B74A}"/>
          </ac:spMkLst>
        </pc:spChg>
        <pc:spChg chg="add mod">
          <ac:chgData name="ANGELO ANDREA NOZZOLILLO" userId="505cf4a8-58c2-448b-bff3-99f1281f283d" providerId="ADAL" clId="{CECA4EC2-A804-4758-8451-5701457BDAEA}" dt="2024-12-12T13:48:31.738" v="4989" actId="20577"/>
          <ac:spMkLst>
            <pc:docMk/>
            <pc:sldMk cId="3983061041" sldId="315"/>
            <ac:spMk id="13" creationId="{5D8D4586-B5BD-CE8B-91EF-6E97C8936150}"/>
          </ac:spMkLst>
        </pc:spChg>
        <pc:spChg chg="add del mod">
          <ac:chgData name="ANGELO ANDREA NOZZOLILLO" userId="505cf4a8-58c2-448b-bff3-99f1281f283d" providerId="ADAL" clId="{CECA4EC2-A804-4758-8451-5701457BDAEA}" dt="2024-12-10T15:08:29.271" v="2419"/>
          <ac:spMkLst>
            <pc:docMk/>
            <pc:sldMk cId="3983061041" sldId="315"/>
            <ac:spMk id="13" creationId="{A07C7F70-78E7-2316-BA4F-AC3C5A32DA82}"/>
          </ac:spMkLst>
        </pc:spChg>
        <pc:spChg chg="mod">
          <ac:chgData name="ANGELO ANDREA NOZZOLILLO" userId="505cf4a8-58c2-448b-bff3-99f1281f283d" providerId="ADAL" clId="{CECA4EC2-A804-4758-8451-5701457BDAEA}" dt="2024-12-10T14:30:10.675" v="1980" actId="20577"/>
          <ac:spMkLst>
            <pc:docMk/>
            <pc:sldMk cId="3983061041" sldId="315"/>
            <ac:spMk id="14" creationId="{440BAC9A-E5CE-4667-7098-C285E7646258}"/>
          </ac:spMkLst>
        </pc:spChg>
        <pc:spChg chg="add del mod">
          <ac:chgData name="ANGELO ANDREA NOZZOLILLO" userId="505cf4a8-58c2-448b-bff3-99f1281f283d" providerId="ADAL" clId="{CECA4EC2-A804-4758-8451-5701457BDAEA}" dt="2024-12-10T15:13:39.154" v="2445" actId="478"/>
          <ac:spMkLst>
            <pc:docMk/>
            <pc:sldMk cId="3983061041" sldId="315"/>
            <ac:spMk id="15" creationId="{3A717D55-C64E-B416-446E-F6FBE2887F08}"/>
          </ac:spMkLst>
        </pc:spChg>
        <pc:spChg chg="add">
          <ac:chgData name="ANGELO ANDREA NOZZOLILLO" userId="505cf4a8-58c2-448b-bff3-99f1281f283d" providerId="ADAL" clId="{CECA4EC2-A804-4758-8451-5701457BDAEA}" dt="2024-12-10T15:13:10.145" v="2439"/>
          <ac:spMkLst>
            <pc:docMk/>
            <pc:sldMk cId="3983061041" sldId="315"/>
            <ac:spMk id="16" creationId="{4F1F6F9A-7879-16DC-14E4-4957643F0449}"/>
          </ac:spMkLst>
        </pc:spChg>
        <pc:spChg chg="add del mod">
          <ac:chgData name="ANGELO ANDREA NOZZOLILLO" userId="505cf4a8-58c2-448b-bff3-99f1281f283d" providerId="ADAL" clId="{CECA4EC2-A804-4758-8451-5701457BDAEA}" dt="2024-12-12T13:50:38.031" v="5031" actId="20577"/>
          <ac:spMkLst>
            <pc:docMk/>
            <pc:sldMk cId="3983061041" sldId="315"/>
            <ac:spMk id="17" creationId="{F1DC31A8-AFE0-8AE9-81B1-3C1F3F26934C}"/>
          </ac:spMkLst>
        </pc:spChg>
        <pc:spChg chg="add mod">
          <ac:chgData name="ANGELO ANDREA NOZZOLILLO" userId="505cf4a8-58c2-448b-bff3-99f1281f283d" providerId="ADAL" clId="{CECA4EC2-A804-4758-8451-5701457BDAEA}" dt="2024-12-12T12:50:54.469" v="4849" actId="1076"/>
          <ac:spMkLst>
            <pc:docMk/>
            <pc:sldMk cId="3983061041" sldId="315"/>
            <ac:spMk id="18" creationId="{23FC3898-91B1-482C-E82F-6C954889B33E}"/>
          </ac:spMkLst>
        </pc:spChg>
        <pc:spChg chg="mod">
          <ac:chgData name="ANGELO ANDREA NOZZOLILLO" userId="505cf4a8-58c2-448b-bff3-99f1281f283d" providerId="ADAL" clId="{CECA4EC2-A804-4758-8451-5701457BDAEA}" dt="2024-12-10T21:26:06.039" v="3002"/>
          <ac:spMkLst>
            <pc:docMk/>
            <pc:sldMk cId="3983061041" sldId="315"/>
            <ac:spMk id="20" creationId="{9396F57D-D025-3968-F05C-CD571C3385FB}"/>
          </ac:spMkLst>
        </pc:spChg>
        <pc:spChg chg="del">
          <ac:chgData name="ANGELO ANDREA NOZZOLILLO" userId="505cf4a8-58c2-448b-bff3-99f1281f283d" providerId="ADAL" clId="{CECA4EC2-A804-4758-8451-5701457BDAEA}" dt="2024-12-10T14:30:14.465" v="1981" actId="478"/>
          <ac:spMkLst>
            <pc:docMk/>
            <pc:sldMk cId="3983061041" sldId="315"/>
            <ac:spMk id="23" creationId="{FDB56F3D-8BDA-51B0-0296-60BA137438F5}"/>
          </ac:spMkLst>
        </pc:spChg>
        <pc:spChg chg="del">
          <ac:chgData name="ANGELO ANDREA NOZZOLILLO" userId="505cf4a8-58c2-448b-bff3-99f1281f283d" providerId="ADAL" clId="{CECA4EC2-A804-4758-8451-5701457BDAEA}" dt="2024-12-10T14:30:19.437" v="1983" actId="478"/>
          <ac:spMkLst>
            <pc:docMk/>
            <pc:sldMk cId="3983061041" sldId="315"/>
            <ac:spMk id="28" creationId="{67567BD9-9318-D2CC-2FAE-6D2F0BAEF712}"/>
          </ac:spMkLst>
        </pc:spChg>
        <pc:picChg chg="del">
          <ac:chgData name="ANGELO ANDREA NOZZOLILLO" userId="505cf4a8-58c2-448b-bff3-99f1281f283d" providerId="ADAL" clId="{CECA4EC2-A804-4758-8451-5701457BDAEA}" dt="2024-12-10T14:30:17.106" v="1982" actId="478"/>
          <ac:picMkLst>
            <pc:docMk/>
            <pc:sldMk cId="3983061041" sldId="315"/>
            <ac:picMk id="1032" creationId="{AF862180-0A94-B350-F129-B30CE5E1615B}"/>
          </ac:picMkLst>
        </pc:pic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2" creationId="{99AE5F98-1F33-4F0B-59CD-EB5FBB76353A}"/>
          </ac:cxnSpMkLst>
        </pc:cxn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3" creationId="{D5C996BE-2D10-3E81-63EE-335A56779E07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7" creationId="{2B792613-19D7-B09B-39BF-E91EA3A69C7F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8" creationId="{565C847B-EE04-FFE9-4F4A-01378702D783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9" creationId="{483E7A43-3927-B354-CC25-BFC9E89AC198}"/>
          </ac:cxnSpMkLst>
        </pc:cxnChg>
      </pc:sldChg>
      <pc:sldChg chg="addSp modSp add del mod ord">
        <pc:chgData name="ANGELO ANDREA NOZZOLILLO" userId="505cf4a8-58c2-448b-bff3-99f1281f283d" providerId="ADAL" clId="{CECA4EC2-A804-4758-8451-5701457BDAEA}" dt="2024-12-12T13:48:06.498" v="4981" actId="20577"/>
        <pc:sldMkLst>
          <pc:docMk/>
          <pc:sldMk cId="4004073177" sldId="316"/>
        </pc:sldMkLst>
        <pc:spChg chg="add mod">
          <ac:chgData name="ANGELO ANDREA NOZZOLILLO" userId="505cf4a8-58c2-448b-bff3-99f1281f283d" providerId="ADAL" clId="{CECA4EC2-A804-4758-8451-5701457BDAEA}" dt="2024-12-12T13:48:06.498" v="4981" actId="20577"/>
          <ac:spMkLst>
            <pc:docMk/>
            <pc:sldMk cId="4004073177" sldId="316"/>
            <ac:spMk id="2" creationId="{717A336A-330C-2202-925D-2D7E0DE63207}"/>
          </ac:spMkLst>
        </pc:spChg>
        <pc:spChg chg="mod">
          <ac:chgData name="ANGELO ANDREA NOZZOLILLO" userId="505cf4a8-58c2-448b-bff3-99f1281f283d" providerId="ADAL" clId="{CECA4EC2-A804-4758-8451-5701457BDAEA}" dt="2024-12-10T21:25:30.553" v="2989" actId="255"/>
          <ac:spMkLst>
            <pc:docMk/>
            <pc:sldMk cId="4004073177" sldId="316"/>
            <ac:spMk id="927" creationId="{CF8557EB-6FE9-926D-31ED-5065F57EB890}"/>
          </ac:spMkLst>
        </pc:spChg>
        <pc:spChg chg="mod">
          <ac:chgData name="ANGELO ANDREA NOZZOLILLO" userId="505cf4a8-58c2-448b-bff3-99f1281f283d" providerId="ADAL" clId="{CECA4EC2-A804-4758-8451-5701457BDAEA}" dt="2024-12-10T14:30:55.269" v="1994" actId="20577"/>
          <ac:spMkLst>
            <pc:docMk/>
            <pc:sldMk cId="4004073177" sldId="316"/>
            <ac:spMk id="928" creationId="{807AEBA0-A5BA-C076-12A5-C931473299E6}"/>
          </ac:spMkLst>
        </pc:spChg>
        <pc:spChg chg="mod">
          <ac:chgData name="ANGELO ANDREA NOZZOLILLO" userId="505cf4a8-58c2-448b-bff3-99f1281f283d" providerId="ADAL" clId="{CECA4EC2-A804-4758-8451-5701457BDAEA}" dt="2024-12-10T21:30:04.645" v="3036" actId="1076"/>
          <ac:spMkLst>
            <pc:docMk/>
            <pc:sldMk cId="4004073177" sldId="316"/>
            <ac:spMk id="929" creationId="{3EBC6A3B-D00C-942F-630F-C15786BC7B08}"/>
          </ac:spMkLst>
        </pc:spChg>
      </pc:sldChg>
      <pc:sldChg chg="delSp modSp add del mod ord">
        <pc:chgData name="ANGELO ANDREA NOZZOLILLO" userId="505cf4a8-58c2-448b-bff3-99f1281f283d" providerId="ADAL" clId="{CECA4EC2-A804-4758-8451-5701457BDAEA}" dt="2024-12-12T11:14:04.137" v="4249" actId="47"/>
        <pc:sldMkLst>
          <pc:docMk/>
          <pc:sldMk cId="152659639" sldId="317"/>
        </pc:sldMkLst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4" creationId="{D151C283-7A86-76B4-F6AB-D35CCC79A8DB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5" creationId="{44C89A27-8CDA-3BBB-6C64-832EA5CEB7A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6" creationId="{6C3113A8-346D-E6D2-65DD-6E8B5C422974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0" creationId="{9E3846BB-0931-1079-3B50-2D705EEF1B69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1" creationId="{A044DD54-D9D7-9264-7355-1A9439F5F76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2" creationId="{C342A5F1-D79C-588D-B716-306C02949C47}"/>
          </ac:spMkLst>
        </pc:spChg>
        <pc:spChg chg="mod">
          <ac:chgData name="ANGELO ANDREA NOZZOLILLO" userId="505cf4a8-58c2-448b-bff3-99f1281f283d" providerId="ADAL" clId="{CECA4EC2-A804-4758-8451-5701457BDAEA}" dt="2024-12-10T15:36:55.019" v="2670" actId="20577"/>
          <ac:spMkLst>
            <pc:docMk/>
            <pc:sldMk cId="152659639" sldId="317"/>
            <ac:spMk id="17" creationId="{57A7470F-5C69-693B-7082-08AAA76E9B83}"/>
          </ac:spMkLst>
        </pc:spChg>
        <pc:spChg chg="del mod">
          <ac:chgData name="ANGELO ANDREA NOZZOLILLO" userId="505cf4a8-58c2-448b-bff3-99f1281f283d" providerId="ADAL" clId="{CECA4EC2-A804-4758-8451-5701457BDAEA}" dt="2024-12-10T15:34:09.827" v="2651"/>
          <ac:spMkLst>
            <pc:docMk/>
            <pc:sldMk cId="152659639" sldId="317"/>
            <ac:spMk id="18" creationId="{999E1CD6-2901-7BFF-66A0-88493DA7245E}"/>
          </ac:spMkLst>
        </pc:spChg>
        <pc:spChg chg="mod">
          <ac:chgData name="ANGELO ANDREA NOZZOLILLO" userId="505cf4a8-58c2-448b-bff3-99f1281f283d" providerId="ADAL" clId="{CECA4EC2-A804-4758-8451-5701457BDAEA}" dt="2024-12-10T21:25:56.211" v="2999"/>
          <ac:spMkLst>
            <pc:docMk/>
            <pc:sldMk cId="152659639" sldId="317"/>
            <ac:spMk id="20" creationId="{40C3717E-5E48-FCC2-F639-0332B579B21B}"/>
          </ac:spMkLst>
        </pc:sp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2" creationId="{66690452-8143-C0FD-2ADA-4BBAF7B0633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3" creationId="{6AB25066-6099-81B9-19B0-068E81F97D1A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7" creationId="{4298F5B2-A8AF-7E59-33AC-FB9E56ECD4CD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8" creationId="{20DB8CCE-61DB-E857-5A5A-E4DADDBFCE5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9" creationId="{1AA1EAF2-BFB9-2D0D-F164-3F91C102AF6A}"/>
          </ac:cxnSpMkLst>
        </pc:cxnChg>
      </pc:sldChg>
      <pc:sldChg chg="addSp delSp modSp add del mod modNotesTx">
        <pc:chgData name="ANGELO ANDREA NOZZOLILLO" userId="505cf4a8-58c2-448b-bff3-99f1281f283d" providerId="ADAL" clId="{CECA4EC2-A804-4758-8451-5701457BDAEA}" dt="2024-12-12T13:48:18.683" v="4985" actId="20577"/>
        <pc:sldMkLst>
          <pc:docMk/>
          <pc:sldMk cId="2033832497" sldId="318"/>
        </pc:sldMkLst>
        <pc:spChg chg="add mod">
          <ac:chgData name="ANGELO ANDREA NOZZOLILLO" userId="505cf4a8-58c2-448b-bff3-99f1281f283d" providerId="ADAL" clId="{CECA4EC2-A804-4758-8451-5701457BDAEA}" dt="2024-12-12T13:48:18.683" v="4985" actId="20577"/>
          <ac:spMkLst>
            <pc:docMk/>
            <pc:sldMk cId="2033832497" sldId="318"/>
            <ac:spMk id="2" creationId="{EBED07C9-92F8-8378-50D7-738B845370AA}"/>
          </ac:spMkLst>
        </pc:spChg>
        <pc:spChg chg="mod">
          <ac:chgData name="ANGELO ANDREA NOZZOLILLO" userId="505cf4a8-58c2-448b-bff3-99f1281f283d" providerId="ADAL" clId="{CECA4EC2-A804-4758-8451-5701457BDAEA}" dt="2024-12-12T11:14:45.011" v="4262" actId="1076"/>
          <ac:spMkLst>
            <pc:docMk/>
            <pc:sldMk cId="2033832497" sldId="318"/>
            <ac:spMk id="17" creationId="{4CE33184-405F-0951-FB0A-F9791B6AB24B}"/>
          </ac:spMkLst>
        </pc:spChg>
        <pc:spChg chg="del mod">
          <ac:chgData name="ANGELO ANDREA NOZZOLILLO" userId="505cf4a8-58c2-448b-bff3-99f1281f283d" providerId="ADAL" clId="{CECA4EC2-A804-4758-8451-5701457BDAEA}" dt="2024-12-12T11:14:47.346" v="4264"/>
          <ac:spMkLst>
            <pc:docMk/>
            <pc:sldMk cId="2033832497" sldId="318"/>
            <ac:spMk id="18" creationId="{3DF799E3-9385-CFAB-3AEB-46D7155D8264}"/>
          </ac:spMkLst>
        </pc:spChg>
        <pc:spChg chg="mod">
          <ac:chgData name="ANGELO ANDREA NOZZOLILLO" userId="505cf4a8-58c2-448b-bff3-99f1281f283d" providerId="ADAL" clId="{CECA4EC2-A804-4758-8451-5701457BDAEA}" dt="2024-12-10T21:25:48.506" v="2994"/>
          <ac:spMkLst>
            <pc:docMk/>
            <pc:sldMk cId="2033832497" sldId="318"/>
            <ac:spMk id="20" creationId="{024105C7-FDBC-ACC8-C04E-5ED9A574E1E3}"/>
          </ac:spMkLst>
        </pc:spChg>
      </pc:sldChg>
      <pc:sldChg chg="delSp add del mod">
        <pc:chgData name="ANGELO ANDREA NOZZOLILLO" userId="505cf4a8-58c2-448b-bff3-99f1281f283d" providerId="ADAL" clId="{CECA4EC2-A804-4758-8451-5701457BDAEA}" dt="2024-12-12T13:44:15.784" v="4890" actId="47"/>
        <pc:sldMkLst>
          <pc:docMk/>
          <pc:sldMk cId="1009487328" sldId="319"/>
        </pc:sldMkLst>
        <pc:picChg chg="del">
          <ac:chgData name="ANGELO ANDREA NOZZOLILLO" userId="505cf4a8-58c2-448b-bff3-99f1281f283d" providerId="ADAL" clId="{CECA4EC2-A804-4758-8451-5701457BDAEA}" dt="2024-12-10T15:40:37.711" v="2725" actId="478"/>
          <ac:picMkLst>
            <pc:docMk/>
            <pc:sldMk cId="1009487328" sldId="319"/>
            <ac:picMk id="3" creationId="{22F0AA50-61F9-98E8-38E0-020C0E9EC2D0}"/>
          </ac:picMkLst>
        </pc:picChg>
      </pc:sldChg>
      <pc:sldChg chg="add del">
        <pc:chgData name="ANGELO ANDREA NOZZOLILLO" userId="505cf4a8-58c2-448b-bff3-99f1281f283d" providerId="ADAL" clId="{CECA4EC2-A804-4758-8451-5701457BDAEA}" dt="2024-12-10T15:38:26.291" v="2672" actId="2696"/>
        <pc:sldMkLst>
          <pc:docMk/>
          <pc:sldMk cId="1816671964" sldId="319"/>
        </pc:sldMkLst>
      </pc:sldChg>
      <pc:sldChg chg="addSp delSp modSp add del mod ord modTransition modAnim modNotesTx">
        <pc:chgData name="ANGELO ANDREA NOZZOLILLO" userId="505cf4a8-58c2-448b-bff3-99f1281f283d" providerId="ADAL" clId="{CECA4EC2-A804-4758-8451-5701457BDAEA}" dt="2024-12-12T13:48:24.931" v="4987" actId="20577"/>
        <pc:sldMkLst>
          <pc:docMk/>
          <pc:sldMk cId="0" sldId="320"/>
        </pc:sldMkLst>
        <pc:spChg chg="add mod">
          <ac:chgData name="ANGELO ANDREA NOZZOLILLO" userId="505cf4a8-58c2-448b-bff3-99f1281f283d" providerId="ADAL" clId="{CECA4EC2-A804-4758-8451-5701457BDAEA}" dt="2024-12-12T13:48:24.931" v="4987" actId="20577"/>
          <ac:spMkLst>
            <pc:docMk/>
            <pc:sldMk cId="0" sldId="320"/>
            <ac:spMk id="2" creationId="{1B35C064-013C-11B5-9D47-E254A1E54335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2" creationId="{4A360866-5098-0136-C016-4D85F80A7D9C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3" creationId="{7424AEFF-EA69-FB41-09D1-CA1EB58AF3A8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4" creationId="{7F2AB867-65E2-2555-473F-C5DFC1AC2E08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5" creationId="{1DB4B5A0-8C60-AA5F-2D28-8B7F95F6125C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6" creationId="{4F46EC5E-9B23-83E5-2DA9-4BAD2B3DD733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7" creationId="{0D815AB5-349E-BFBA-0EAA-80D6CE8AFF2C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9" creationId="{41245830-38DB-47F8-23E4-DC7719901BBD}"/>
          </ac:spMkLst>
        </pc:spChg>
        <pc:spChg chg="add mod">
          <ac:chgData name="ANGELO ANDREA NOZZOLILLO" userId="505cf4a8-58c2-448b-bff3-99f1281f283d" providerId="ADAL" clId="{CECA4EC2-A804-4758-8451-5701457BDAEA}" dt="2024-12-10T18:25:11.514" v="2923"/>
          <ac:spMkLst>
            <pc:docMk/>
            <pc:sldMk cId="0" sldId="320"/>
            <ac:spMk id="10" creationId="{9B145D43-6A7A-5268-9F0E-70E556E8EFCB}"/>
          </ac:spMkLst>
        </pc:spChg>
        <pc:spChg chg="add mod">
          <ac:chgData name="ANGELO ANDREA NOZZOLILLO" userId="505cf4a8-58c2-448b-bff3-99f1281f283d" providerId="ADAL" clId="{CECA4EC2-A804-4758-8451-5701457BDAEA}" dt="2024-12-10T21:26:14.912" v="3007"/>
          <ac:spMkLst>
            <pc:docMk/>
            <pc:sldMk cId="0" sldId="320"/>
            <ac:spMk id="11" creationId="{347FAD5C-24BF-2A55-C7AE-17175FE9223C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12" creationId="{CF1A82EF-683D-424B-F1BC-D45F169ADD30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13" creationId="{B918A35D-8B83-BF9A-EC60-82BBE7C1118C}"/>
          </ac:spMkLst>
        </pc:spChg>
        <pc:spChg chg="mod">
          <ac:chgData name="ANGELO ANDREA NOZZOLILLO" userId="505cf4a8-58c2-448b-bff3-99f1281f283d" providerId="ADAL" clId="{CECA4EC2-A804-4758-8451-5701457BDAEA}" dt="2024-12-10T18:17:04.182" v="2901" actId="2711"/>
          <ac:spMkLst>
            <pc:docMk/>
            <pc:sldMk cId="0" sldId="320"/>
            <ac:spMk id="21" creationId="{EB6B8EA9-0FF4-C21D-BCD4-096CF1EFFDF5}"/>
          </ac:spMkLst>
        </pc:spChg>
        <pc:spChg chg="mod">
          <ac:chgData name="ANGELO ANDREA NOZZOLILLO" userId="505cf4a8-58c2-448b-bff3-99f1281f283d" providerId="ADAL" clId="{CECA4EC2-A804-4758-8451-5701457BDAEA}" dt="2024-12-10T18:12:27.583" v="2842"/>
          <ac:spMkLst>
            <pc:docMk/>
            <pc:sldMk cId="0" sldId="320"/>
            <ac:spMk id="28" creationId="{EBAEBF59-2AFF-5437-DFD5-69F5A789B452}"/>
          </ac:spMkLst>
        </pc:spChg>
        <pc:spChg chg="mod">
          <ac:chgData name="ANGELO ANDREA NOZZOLILLO" userId="505cf4a8-58c2-448b-bff3-99f1281f283d" providerId="ADAL" clId="{CECA4EC2-A804-4758-8451-5701457BDAEA}" dt="2024-12-10T18:12:13.153" v="2833" actId="404"/>
          <ac:spMkLst>
            <pc:docMk/>
            <pc:sldMk cId="0" sldId="320"/>
            <ac:spMk id="29" creationId="{9C6FE4F7-0257-7258-4ED3-AB9AFE4F4841}"/>
          </ac:spMkLst>
        </pc:spChg>
        <pc:spChg chg="mod">
          <ac:chgData name="ANGELO ANDREA NOZZOLILLO" userId="505cf4a8-58c2-448b-bff3-99f1281f283d" providerId="ADAL" clId="{CECA4EC2-A804-4758-8451-5701457BDAEA}" dt="2024-12-10T18:16:56.836" v="2899" actId="207"/>
          <ac:spMkLst>
            <pc:docMk/>
            <pc:sldMk cId="0" sldId="320"/>
            <ac:spMk id="30" creationId="{0331A1B6-5DED-69F9-C754-CDCC8DF14BEC}"/>
          </ac:spMkLst>
        </pc:spChg>
        <pc:spChg chg="mod">
          <ac:chgData name="ANGELO ANDREA NOZZOLILLO" userId="505cf4a8-58c2-448b-bff3-99f1281f283d" providerId="ADAL" clId="{CECA4EC2-A804-4758-8451-5701457BDAEA}" dt="2024-12-10T21:20:19.416" v="2937" actId="403"/>
          <ac:spMkLst>
            <pc:docMk/>
            <pc:sldMk cId="0" sldId="320"/>
            <ac:spMk id="962" creationId="{9F33E67B-0F96-0E69-EA37-5C12A95B66EC}"/>
          </ac:spMkLst>
        </pc:spChg>
        <pc:spChg chg="mod">
          <ac:chgData name="ANGELO ANDREA NOZZOLILLO" userId="505cf4a8-58c2-448b-bff3-99f1281f283d" providerId="ADAL" clId="{CECA4EC2-A804-4758-8451-5701457BDAEA}" dt="2024-12-10T21:20:30.873" v="2939" actId="1076"/>
          <ac:spMkLst>
            <pc:docMk/>
            <pc:sldMk cId="0" sldId="320"/>
            <ac:spMk id="963" creationId="{DA59B0D7-A592-7BFD-78C8-5048A85D5FFA}"/>
          </ac:spMkLst>
        </pc:spChg>
        <pc:spChg chg="mod">
          <ac:chgData name="ANGELO ANDREA NOZZOLILLO" userId="505cf4a8-58c2-448b-bff3-99f1281f283d" providerId="ADAL" clId="{CECA4EC2-A804-4758-8451-5701457BDAEA}" dt="2024-12-10T21:20:19.416" v="2937" actId="403"/>
          <ac:spMkLst>
            <pc:docMk/>
            <pc:sldMk cId="0" sldId="320"/>
            <ac:spMk id="964" creationId="{F05E3BC6-02A7-B674-44F8-6EE24890C6AB}"/>
          </ac:spMkLst>
        </pc:spChg>
        <pc:spChg chg="mod">
          <ac:chgData name="ANGELO ANDREA NOZZOLILLO" userId="505cf4a8-58c2-448b-bff3-99f1281f283d" providerId="ADAL" clId="{CECA4EC2-A804-4758-8451-5701457BDAEA}" dt="2024-12-10T21:20:27.464" v="2938" actId="1076"/>
          <ac:spMkLst>
            <pc:docMk/>
            <pc:sldMk cId="0" sldId="320"/>
            <ac:spMk id="965" creationId="{06865294-EE23-3B3E-42AF-7CC636FAEEBA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0" creationId="{65751FFD-1D54-E965-4B2C-202CF8D88DDD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1" creationId="{0D59B709-B985-FAF5-79CC-3177B0AD469B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2" creationId="{8C92C736-3EF8-0901-E153-FCBF49EDDBB3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3" creationId="{DA1D1C51-39A2-1079-C0A8-3199A3CF44AC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4" creationId="{34007624-DCF9-80E2-F0F6-680D25944BDA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6" creationId="{AB3FE1CB-EB99-0EE6-F1C9-3FB3B3594F60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7" creationId="{18D3FACF-3F98-710A-AF89-1D31C3995077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0" creationId="{2A2E76DD-A076-18BA-717D-DE70E8C669FF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1" creationId="{5E108134-E7AE-5411-45FD-403407A1A021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2" creationId="{35BA3D78-FDF0-4049-2F2D-58209301911D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3" creationId="{299CBC63-DB89-AF2E-83BD-05E811DB6B74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4" creationId="{CD5B62A4-646A-8989-D881-FB7208CB0424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5" creationId="{27386A26-602A-83EF-80EE-B968F0CE9D8B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9" creationId="{8A5C9909-401F-5879-E5A6-318379D22237}"/>
          </ac:spMkLst>
        </pc:spChg>
        <pc:grpChg chg="add del mod">
          <ac:chgData name="ANGELO ANDREA NOZZOLILLO" userId="505cf4a8-58c2-448b-bff3-99f1281f283d" providerId="ADAL" clId="{CECA4EC2-A804-4758-8451-5701457BDAEA}" dt="2024-12-12T10:53:15.281" v="4093" actId="478"/>
          <ac:grpSpMkLst>
            <pc:docMk/>
            <pc:sldMk cId="0" sldId="320"/>
            <ac:grpSpMk id="8" creationId="{DD48EBE6-9002-8C05-54B6-7D5D1F6D5E4B}"/>
          </ac:grpSpMkLst>
        </pc:grpChg>
        <pc:cxnChg chg="mod">
          <ac:chgData name="ANGELO ANDREA NOZZOLILLO" userId="505cf4a8-58c2-448b-bff3-99f1281f283d" providerId="ADAL" clId="{CECA4EC2-A804-4758-8451-5701457BDAEA}" dt="2024-12-10T18:20:08.389" v="2907" actId="14100"/>
          <ac:cxnSpMkLst>
            <pc:docMk/>
            <pc:sldMk cId="0" sldId="320"/>
            <ac:cxnSpMk id="25" creationId="{AA923C7F-D58A-29C6-55DC-4FEA6E4D218C}"/>
          </ac:cxnSpMkLst>
        </pc:cxnChg>
        <pc:cxnChg chg="mod">
          <ac:chgData name="ANGELO ANDREA NOZZOLILLO" userId="505cf4a8-58c2-448b-bff3-99f1281f283d" providerId="ADAL" clId="{CECA4EC2-A804-4758-8451-5701457BDAEA}" dt="2024-12-10T18:20:04.342" v="2906" actId="14100"/>
          <ac:cxnSpMkLst>
            <pc:docMk/>
            <pc:sldMk cId="0" sldId="320"/>
            <ac:cxnSpMk id="27" creationId="{9E5250D0-61D1-A759-9696-6DBD135CE496}"/>
          </ac:cxnSpMkLst>
        </pc:cxnChg>
        <pc:cxnChg chg="mod">
          <ac:chgData name="ANGELO ANDREA NOZZOLILLO" userId="505cf4a8-58c2-448b-bff3-99f1281f283d" providerId="ADAL" clId="{CECA4EC2-A804-4758-8451-5701457BDAEA}" dt="2024-12-10T18:20:44.447" v="2913" actId="14100"/>
          <ac:cxnSpMkLst>
            <pc:docMk/>
            <pc:sldMk cId="0" sldId="320"/>
            <ac:cxnSpMk id="34" creationId="{281E7087-B458-DE83-D978-60B84C3D8084}"/>
          </ac:cxnSpMkLst>
        </pc:cxnChg>
        <pc:cxnChg chg="mod">
          <ac:chgData name="ANGELO ANDREA NOZZOLILLO" userId="505cf4a8-58c2-448b-bff3-99f1281f283d" providerId="ADAL" clId="{CECA4EC2-A804-4758-8451-5701457BDAEA}" dt="2024-12-10T18:20:34.072" v="2911" actId="14100"/>
          <ac:cxnSpMkLst>
            <pc:docMk/>
            <pc:sldMk cId="0" sldId="320"/>
            <ac:cxnSpMk id="36" creationId="{59A9D51E-74F4-F1A8-AFBA-45BCD7287EDE}"/>
          </ac:cxnSpMkLst>
        </pc:cxnChg>
      </pc:sldChg>
      <pc:sldChg chg="addSp delSp modSp add del mod ord modNotesTx">
        <pc:chgData name="ANGELO ANDREA NOZZOLILLO" userId="505cf4a8-58c2-448b-bff3-99f1281f283d" providerId="ADAL" clId="{CECA4EC2-A804-4758-8451-5701457BDAEA}" dt="2024-12-12T13:48:13.262" v="4983" actId="20577"/>
        <pc:sldMkLst>
          <pc:docMk/>
          <pc:sldMk cId="4014192758" sldId="321"/>
        </pc:sldMkLst>
        <pc:spChg chg="add mod">
          <ac:chgData name="ANGELO ANDREA NOZZOLILLO" userId="505cf4a8-58c2-448b-bff3-99f1281f283d" providerId="ADAL" clId="{CECA4EC2-A804-4758-8451-5701457BDAEA}" dt="2024-12-12T13:48:13.262" v="4983" actId="20577"/>
          <ac:spMkLst>
            <pc:docMk/>
            <pc:sldMk cId="4014192758" sldId="321"/>
            <ac:spMk id="2" creationId="{BA87CE6D-3E27-6BF4-E179-EEBB3E3998E9}"/>
          </ac:spMkLst>
        </pc:spChg>
        <pc:spChg chg="add 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2" creationId="{E7CE8CE0-7B3B-54B3-21B3-C1F275A922B2}"/>
          </ac:spMkLst>
        </pc:spChg>
        <pc:spChg chg="add 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3" creationId="{56CBE393-7F7E-E0E1-FE8A-25C8628CB1F0}"/>
          </ac:spMkLst>
        </pc:spChg>
        <pc:spChg chg="add 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4" creationId="{276979DB-5EE6-1BD4-5824-F09769AF41CA}"/>
          </ac:spMkLst>
        </pc:spChg>
        <pc:spChg chg="add mod">
          <ac:chgData name="ANGELO ANDREA NOZZOLILLO" userId="505cf4a8-58c2-448b-bff3-99f1281f283d" providerId="ADAL" clId="{CECA4EC2-A804-4758-8451-5701457BDAEA}" dt="2024-12-12T11:15:09.154" v="4266" actId="14100"/>
          <ac:spMkLst>
            <pc:docMk/>
            <pc:sldMk cId="4014192758" sldId="321"/>
            <ac:spMk id="5" creationId="{82720F78-9E0F-DC86-4B18-98EFB38A196B}"/>
          </ac:spMkLst>
        </pc:spChg>
        <pc:spChg chg="add del mod">
          <ac:chgData name="ANGELO ANDREA NOZZOLILLO" userId="505cf4a8-58c2-448b-bff3-99f1281f283d" providerId="ADAL" clId="{CECA4EC2-A804-4758-8451-5701457BDAEA}" dt="2024-12-12T11:09:34.619" v="4173" actId="478"/>
          <ac:spMkLst>
            <pc:docMk/>
            <pc:sldMk cId="4014192758" sldId="321"/>
            <ac:spMk id="6" creationId="{3124B934-50DB-AAA7-065A-9B8D3E86046C}"/>
          </ac:spMkLst>
        </pc:spChg>
        <pc:spChg chg="add del mod">
          <ac:chgData name="ANGELO ANDREA NOZZOLILLO" userId="505cf4a8-58c2-448b-bff3-99f1281f283d" providerId="ADAL" clId="{CECA4EC2-A804-4758-8451-5701457BDAEA}" dt="2024-12-12T11:14:50.846" v="4265" actId="478"/>
          <ac:spMkLst>
            <pc:docMk/>
            <pc:sldMk cId="4014192758" sldId="321"/>
            <ac:spMk id="7" creationId="{F36317E0-C1B7-F326-48B1-5AB8EC237D4A}"/>
          </ac:spMkLst>
        </pc:spChg>
        <pc:spChg chg="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17" creationId="{DC4FCC99-DC13-FA86-E2EA-B44958497896}"/>
          </ac:spMkLst>
        </pc:spChg>
      </pc:sldChg>
      <pc:sldChg chg="addSp modSp add del mod ord">
        <pc:chgData name="ANGELO ANDREA NOZZOLILLO" userId="505cf4a8-58c2-448b-bff3-99f1281f283d" providerId="ADAL" clId="{CECA4EC2-A804-4758-8451-5701457BDAEA}" dt="2024-12-12T13:48:43.897" v="4993" actId="20577"/>
        <pc:sldMkLst>
          <pc:docMk/>
          <pc:sldMk cId="1024674347" sldId="322"/>
        </pc:sldMkLst>
        <pc:spChg chg="add mod">
          <ac:chgData name="ANGELO ANDREA NOZZOLILLO" userId="505cf4a8-58c2-448b-bff3-99f1281f283d" providerId="ADAL" clId="{CECA4EC2-A804-4758-8451-5701457BDAEA}" dt="2024-12-12T13:48:43.897" v="4993" actId="20577"/>
          <ac:spMkLst>
            <pc:docMk/>
            <pc:sldMk cId="1024674347" sldId="322"/>
            <ac:spMk id="2" creationId="{2BD9B183-F9F2-B793-3029-7330F9410DE0}"/>
          </ac:spMkLst>
        </pc:spChg>
      </pc:sldChg>
      <pc:sldChg chg="addSp delSp modSp add del mod ord modTransition delAnim modAnim">
        <pc:chgData name="ANGELO ANDREA NOZZOLILLO" userId="505cf4a8-58c2-448b-bff3-99f1281f283d" providerId="ADAL" clId="{CECA4EC2-A804-4758-8451-5701457BDAEA}" dt="2024-12-12T13:48:54.130" v="4998" actId="20577"/>
        <pc:sldMkLst>
          <pc:docMk/>
          <pc:sldMk cId="700883941" sldId="323"/>
        </pc:sldMkLst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4" creationId="{F0F00D11-2020-6558-13BF-C74A6C905BF7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5" creationId="{95677E92-2BBE-1248-7A14-7B9D1DD06C02}"/>
          </ac:spMkLst>
        </pc:spChg>
        <pc:spChg chg="add mod">
          <ac:chgData name="ANGELO ANDREA NOZZOLILLO" userId="505cf4a8-58c2-448b-bff3-99f1281f283d" providerId="ADAL" clId="{CECA4EC2-A804-4758-8451-5701457BDAEA}" dt="2024-12-12T13:48:54.130" v="4998" actId="20577"/>
          <ac:spMkLst>
            <pc:docMk/>
            <pc:sldMk cId="700883941" sldId="323"/>
            <ac:spMk id="5" creationId="{BBA9C36A-961A-22EE-6979-39CCD57E2D33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6" creationId="{F5EB38AC-A0BB-9038-28D1-8A4049E77C4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7" creationId="{DBEABB7C-6765-47BB-278D-52FC22822327}"/>
          </ac:spMkLst>
        </pc:spChg>
        <pc:spChg chg="mod">
          <ac:chgData name="ANGELO ANDREA NOZZOLILLO" userId="505cf4a8-58c2-448b-bff3-99f1281f283d" providerId="ADAL" clId="{CECA4EC2-A804-4758-8451-5701457BDAEA}" dt="2024-12-12T11:35:32.519" v="4370" actId="20577"/>
          <ac:spMkLst>
            <pc:docMk/>
            <pc:sldMk cId="700883941" sldId="323"/>
            <ac:spMk id="10" creationId="{D73C7CD5-8EC8-56AD-0C18-C168E798FFCD}"/>
          </ac:spMkLst>
        </pc:spChg>
        <pc:spChg chg="mod">
          <ac:chgData name="ANGELO ANDREA NOZZOLILLO" userId="505cf4a8-58c2-448b-bff3-99f1281f283d" providerId="ADAL" clId="{CECA4EC2-A804-4758-8451-5701457BDAEA}" dt="2024-12-12T11:35:44.038" v="4375"/>
          <ac:spMkLst>
            <pc:docMk/>
            <pc:sldMk cId="700883941" sldId="323"/>
            <ac:spMk id="11" creationId="{4218B2EB-B8EA-E183-6247-D1FFEC803192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18" creationId="{C90B8496-B483-422E-501A-006DCC9EA595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19" creationId="{9614EA0C-84B2-E715-BF86-39318CB1EEE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0" creationId="{D7B2FD47-DC2A-7A15-84ED-90DB2F19C9A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1" creationId="{33D86CB7-6ECE-E836-672C-DE0A89A872D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8" creationId="{69928B8D-CF6E-0BFD-513C-065919E37517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9" creationId="{337B2F95-29DA-729E-5070-6A4A43C5A0EC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30" creationId="{0DD67ABA-A4AF-0A9C-3043-30AF17941C08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0" creationId="{DCB80AE4-D429-2B62-7628-E34B2C1E183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1" creationId="{97C50B7D-88F8-89F9-0D5E-CDFC4FAF6168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2" creationId="{F133717C-3AF1-BDF5-9940-F1437BF6FF1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3" creationId="{81B8B097-D3FC-45F4-8CEB-6A76BBC86E2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4" creationId="{4C808A9C-4520-D387-8757-2178F6ED1CE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5" creationId="{4AC22521-834D-0628-C65A-2AE679C9D775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0" creationId="{837843EE-6C29-838B-CB70-226898377EBC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1" creationId="{CF4EEEF2-A2DB-9E24-58B1-AA80B072789B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2" creationId="{A8212540-4F50-9373-6A52-F8737F2A4B3E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3" creationId="{20D266DC-2794-68A3-FBD0-1F497C3CFEF7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4" creationId="{8009B82F-ED38-C674-99F8-1290615A2E5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6" creationId="{68CD19FF-97CE-D75C-3B9F-F5F363AD286E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7" creationId="{0DBAB532-4095-3A46-612A-B5584B319250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0" creationId="{BB8004EF-EFA2-14A9-8E6A-C2ABDC944B02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1" creationId="{10778394-6329-7DC0-508C-DB21CD6F80C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2" creationId="{C6DDAFEC-304D-6089-FE03-26FBD3511053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3" creationId="{E4EA7B68-8C9F-4C9B-9B30-B5B977B1F94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4" creationId="{199F080F-55B4-4135-FA41-7DF36864BA3C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5" creationId="{CE6EE71B-3DE0-FE86-151F-8E423EF8D5AB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6" creationId="{B309F747-FA6D-C8F0-8056-E6A666FB76F1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9" creationId="{4C1516D6-D454-B899-F1BA-AA18C172D9DA}"/>
          </ac:spMkLst>
        </pc:spChg>
        <pc:grpChg chg="add del mod">
          <ac:chgData name="ANGELO ANDREA NOZZOLILLO" userId="505cf4a8-58c2-448b-bff3-99f1281f283d" providerId="ADAL" clId="{CECA4EC2-A804-4758-8451-5701457BDAEA}" dt="2024-12-12T12:08:56.173" v="4563" actId="165"/>
          <ac:grpSpMkLst>
            <pc:docMk/>
            <pc:sldMk cId="700883941" sldId="323"/>
            <ac:grpSpMk id="52" creationId="{74E2B7C1-4137-8738-51B6-77E20886B030}"/>
          </ac:grpSpMkLst>
        </pc:grpChg>
        <pc:picChg chg="add mod ord">
          <ac:chgData name="ANGELO ANDREA NOZZOLILLO" userId="505cf4a8-58c2-448b-bff3-99f1281f283d" providerId="ADAL" clId="{CECA4EC2-A804-4758-8451-5701457BDAEA}" dt="2024-12-12T12:31:50.564" v="4767" actId="1076"/>
          <ac:picMkLst>
            <pc:docMk/>
            <pc:sldMk cId="700883941" sldId="323"/>
            <ac:picMk id="2" creationId="{F0AB774E-A178-ADDE-CCA9-7ADA24F3A77F}"/>
          </ac:picMkLst>
        </pc:picChg>
        <pc:picChg chg="add mod ord topLvl modCrop">
          <ac:chgData name="ANGELO ANDREA NOZZOLILLO" userId="505cf4a8-58c2-448b-bff3-99f1281f283d" providerId="ADAL" clId="{CECA4EC2-A804-4758-8451-5701457BDAEA}" dt="2024-12-12T12:31:50.564" v="4767" actId="1076"/>
          <ac:picMkLst>
            <pc:docMk/>
            <pc:sldMk cId="700883941" sldId="323"/>
            <ac:picMk id="3" creationId="{724CB517-35E9-EA53-B329-056D99C27229}"/>
          </ac:picMkLst>
        </pc:picChg>
        <pc:picChg chg="add mod ord">
          <ac:chgData name="ANGELO ANDREA NOZZOLILLO" userId="505cf4a8-58c2-448b-bff3-99f1281f283d" providerId="ADAL" clId="{CECA4EC2-A804-4758-8451-5701457BDAEA}" dt="2024-12-12T12:31:50.564" v="4767" actId="1076"/>
          <ac:picMkLst>
            <pc:docMk/>
            <pc:sldMk cId="700883941" sldId="323"/>
            <ac:picMk id="4" creationId="{5B4C6BDA-29B6-92C3-CC36-C99C7710DB99}"/>
          </ac:picMkLst>
        </pc:picChg>
        <pc:picChg chg="add mod ord topLvl modCrop">
          <ac:chgData name="ANGELO ANDREA NOZZOLILLO" userId="505cf4a8-58c2-448b-bff3-99f1281f283d" providerId="ADAL" clId="{CECA4EC2-A804-4758-8451-5701457BDAEA}" dt="2024-12-12T12:31:50.564" v="4767" actId="1076"/>
          <ac:picMkLst>
            <pc:docMk/>
            <pc:sldMk cId="700883941" sldId="323"/>
            <ac:picMk id="37" creationId="{313B57DE-13E7-12EA-A8E2-8CB122971FB1}"/>
          </ac:picMkLst>
        </pc:picChg>
        <pc:picChg chg="add mod ord topLvl modCrop">
          <ac:chgData name="ANGELO ANDREA NOZZOLILLO" userId="505cf4a8-58c2-448b-bff3-99f1281f283d" providerId="ADAL" clId="{CECA4EC2-A804-4758-8451-5701457BDAEA}" dt="2024-12-12T12:31:50.564" v="4767" actId="1076"/>
          <ac:picMkLst>
            <pc:docMk/>
            <pc:sldMk cId="700883941" sldId="323"/>
            <ac:picMk id="40" creationId="{435BBD69-8CAA-E3A0-6A5F-B652A6C6D381}"/>
          </ac:picMkLst>
        </pc:picChg>
        <pc:picChg chg="add mod ord topLvl modCrop">
          <ac:chgData name="ANGELO ANDREA NOZZOLILLO" userId="505cf4a8-58c2-448b-bff3-99f1281f283d" providerId="ADAL" clId="{CECA4EC2-A804-4758-8451-5701457BDAEA}" dt="2024-12-12T12:31:50.564" v="4767" actId="1076"/>
          <ac:picMkLst>
            <pc:docMk/>
            <pc:sldMk cId="700883941" sldId="323"/>
            <ac:picMk id="46" creationId="{39BD5352-DBDB-CB82-F463-24FFEB47DC2C}"/>
          </ac:picMkLst>
        </pc:picChg>
        <pc:picChg chg="add mod ord topLvl modCrop">
          <ac:chgData name="ANGELO ANDREA NOZZOLILLO" userId="505cf4a8-58c2-448b-bff3-99f1281f283d" providerId="ADAL" clId="{CECA4EC2-A804-4758-8451-5701457BDAEA}" dt="2024-12-12T12:31:50.564" v="4767" actId="1076"/>
          <ac:picMkLst>
            <pc:docMk/>
            <pc:sldMk cId="700883941" sldId="323"/>
            <ac:picMk id="48" creationId="{508BF80C-EB79-2E55-7362-AD9EBBF3E91C}"/>
          </ac:picMkLst>
        </pc:picChg>
        <pc:picChg chg="add del mod">
          <ac:chgData name="ANGELO ANDREA NOZZOLILLO" userId="505cf4a8-58c2-448b-bff3-99f1281f283d" providerId="ADAL" clId="{CECA4EC2-A804-4758-8451-5701457BDAEA}" dt="2024-12-12T12:04:59.846" v="4528" actId="478"/>
          <ac:picMkLst>
            <pc:docMk/>
            <pc:sldMk cId="700883941" sldId="323"/>
            <ac:picMk id="49" creationId="{8065AF12-5D87-C6C5-0FDB-A38104A9679F}"/>
          </ac:picMkLst>
        </pc:picChg>
        <pc:picChg chg="add del mod">
          <ac:chgData name="ANGELO ANDREA NOZZOLILLO" userId="505cf4a8-58c2-448b-bff3-99f1281f283d" providerId="ADAL" clId="{CECA4EC2-A804-4758-8451-5701457BDAEA}" dt="2024-12-12T12:06:00.370" v="4542" actId="478"/>
          <ac:picMkLst>
            <pc:docMk/>
            <pc:sldMk cId="700883941" sldId="323"/>
            <ac:picMk id="51" creationId="{EA3F8DA8-B69A-04E3-39CD-3A9DF826D101}"/>
          </ac:picMkLst>
        </pc:picChg>
        <pc:picChg chg="add mod ord modCrop">
          <ac:chgData name="ANGELO ANDREA NOZZOLILLO" userId="505cf4a8-58c2-448b-bff3-99f1281f283d" providerId="ADAL" clId="{CECA4EC2-A804-4758-8451-5701457BDAEA}" dt="2024-12-12T12:31:50.564" v="4767" actId="1076"/>
          <ac:picMkLst>
            <pc:docMk/>
            <pc:sldMk cId="700883941" sldId="323"/>
            <ac:picMk id="54" creationId="{E841629C-0A79-BE84-B7BA-68660FD1AF64}"/>
          </ac:picMkLst>
        </pc:picChg>
        <pc:picChg chg="add mod ord modCrop">
          <ac:chgData name="ANGELO ANDREA NOZZOLILLO" userId="505cf4a8-58c2-448b-bff3-99f1281f283d" providerId="ADAL" clId="{CECA4EC2-A804-4758-8451-5701457BDAEA}" dt="2024-12-12T12:31:50.564" v="4767" actId="1076"/>
          <ac:picMkLst>
            <pc:docMk/>
            <pc:sldMk cId="700883941" sldId="323"/>
            <ac:picMk id="56" creationId="{F003A5E8-2975-2473-5FAB-46969A967E41}"/>
          </ac:picMkLst>
        </pc:picChg>
        <pc:inkChg chg="add del">
          <ac:chgData name="ANGELO ANDREA NOZZOLILLO" userId="505cf4a8-58c2-448b-bff3-99f1281f283d" providerId="ADAL" clId="{CECA4EC2-A804-4758-8451-5701457BDAEA}" dt="2024-12-12T11:59:36.217" v="4504"/>
          <ac:inkMkLst>
            <pc:docMk/>
            <pc:sldMk cId="700883941" sldId="323"/>
            <ac:inkMk id="8" creationId="{8DCCA9F0-DCE8-1D90-F09F-77535F6227D7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498"/>
          <ac:inkMkLst>
            <pc:docMk/>
            <pc:sldMk cId="700883941" sldId="323"/>
            <ac:inkMk id="9" creationId="{5EA15227-DBEE-39F8-EB8E-767536381D14}"/>
          </ac:inkMkLst>
        </pc:inkChg>
        <pc:inkChg chg="add del">
          <ac:chgData name="ANGELO ANDREA NOZZOLILLO" userId="505cf4a8-58c2-448b-bff3-99f1281f283d" providerId="ADAL" clId="{CECA4EC2-A804-4758-8451-5701457BDAEA}" dt="2024-12-12T11:59:36.217" v="4503"/>
          <ac:inkMkLst>
            <pc:docMk/>
            <pc:sldMk cId="700883941" sldId="323"/>
            <ac:inkMk id="12" creationId="{1C59A69A-76C8-F6AF-C805-ACEC47733CF1}"/>
          </ac:inkMkLst>
        </pc:inkChg>
        <pc:inkChg chg="add del">
          <ac:chgData name="ANGELO ANDREA NOZZOLILLO" userId="505cf4a8-58c2-448b-bff3-99f1281f283d" providerId="ADAL" clId="{CECA4EC2-A804-4758-8451-5701457BDAEA}" dt="2024-12-12T11:59:36.217" v="4502"/>
          <ac:inkMkLst>
            <pc:docMk/>
            <pc:sldMk cId="700883941" sldId="323"/>
            <ac:inkMk id="13" creationId="{5BB485AB-F75D-B1B3-EB6F-CA5B103E2FB2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501"/>
          <ac:inkMkLst>
            <pc:docMk/>
            <pc:sldMk cId="700883941" sldId="323"/>
            <ac:inkMk id="14" creationId="{29469149-97B7-2FED-4E79-0B35BFC90968}"/>
          </ac:inkMkLst>
        </pc:inkChg>
        <pc:inkChg chg="add del">
          <ac:chgData name="ANGELO ANDREA NOZZOLILLO" userId="505cf4a8-58c2-448b-bff3-99f1281f283d" providerId="ADAL" clId="{CECA4EC2-A804-4758-8451-5701457BDAEA}" dt="2024-12-12T11:59:36.213" v="4497"/>
          <ac:inkMkLst>
            <pc:docMk/>
            <pc:sldMk cId="700883941" sldId="323"/>
            <ac:inkMk id="22" creationId="{4079DA16-545B-E07B-72C8-4AC61B43E51B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500"/>
          <ac:inkMkLst>
            <pc:docMk/>
            <pc:sldMk cId="700883941" sldId="323"/>
            <ac:inkMk id="24" creationId="{5944D20C-B1E2-5D73-1F09-2046B3F762CB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499"/>
          <ac:inkMkLst>
            <pc:docMk/>
            <pc:sldMk cId="700883941" sldId="323"/>
            <ac:inkMk id="26" creationId="{8046D269-CF37-F5A5-90AA-01E809ABDAA5}"/>
          </ac:inkMkLst>
        </pc:ink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5" creationId="{6837DCB7-72A2-3E8F-417D-EED260A1AAD2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6" creationId="{9452B7F5-1286-0ACB-20AF-2A28ADD11706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7" creationId="{EB785CCF-F69E-7A50-8744-5AF9F771A76E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23" creationId="{BF5BF18D-B5DB-734D-1B94-9FB565B0F61D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25" creationId="{98B288BD-F5AC-6983-E5EB-FA93DD166E31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27" creationId="{26BAD380-16E0-ACB5-E1AA-6339EA3075FE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32" creationId="{CA9FC296-D46D-F236-C528-0A827C6DCB54}"/>
          </ac:cxnSpMkLst>
        </pc:cxnChg>
        <pc:cxnChg chg="add del mod">
          <ac:chgData name="ANGELO ANDREA NOZZOLILLO" userId="505cf4a8-58c2-448b-bff3-99f1281f283d" providerId="ADAL" clId="{CECA4EC2-A804-4758-8451-5701457BDAEA}" dt="2024-12-12T11:59:45.102" v="4506" actId="478"/>
          <ac:cxnSpMkLst>
            <pc:docMk/>
            <pc:sldMk cId="700883941" sldId="323"/>
            <ac:cxnSpMk id="33" creationId="{FE91B020-D891-D991-4206-F287D246DC5C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34" creationId="{2CD7790A-5909-7EB6-1033-7C2D3EA02B4E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36" creationId="{EA9EF316-17C6-51B0-1C19-89EB8A61C17E}"/>
          </ac:cxnSpMkLst>
        </pc:cxnChg>
        <pc:cxnChg chg="add del mod">
          <ac:chgData name="ANGELO ANDREA NOZZOLILLO" userId="505cf4a8-58c2-448b-bff3-99f1281f283d" providerId="ADAL" clId="{CECA4EC2-A804-4758-8451-5701457BDAEA}" dt="2024-12-12T11:59:47.132" v="4507" actId="478"/>
          <ac:cxnSpMkLst>
            <pc:docMk/>
            <pc:sldMk cId="700883941" sldId="323"/>
            <ac:cxnSpMk id="41" creationId="{3B83EDDC-B8EB-B561-D79B-0B9AC0892807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43" creationId="{B6D3CD8E-65B8-3C4C-5186-EF4301E5BC9B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61" creationId="{06F082E8-C0DA-65AE-BBAF-E18969F3D3AA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63" creationId="{5D4CA8B3-338B-4CDC-5DD0-6A935C5E62D0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000" creationId="{DCD3EC9E-04B2-CF33-9E3D-F2DA1D0A13FC}"/>
          </ac:cxnSpMkLst>
        </pc:cxnChg>
      </pc:sldChg>
      <pc:sldChg chg="addSp modSp add del mod">
        <pc:chgData name="ANGELO ANDREA NOZZOLILLO" userId="505cf4a8-58c2-448b-bff3-99f1281f283d" providerId="ADAL" clId="{CECA4EC2-A804-4758-8451-5701457BDAEA}" dt="2024-12-12T13:48:49.410" v="4995" actId="20577"/>
        <pc:sldMkLst>
          <pc:docMk/>
          <pc:sldMk cId="4269835214" sldId="324"/>
        </pc:sldMkLst>
        <pc:spChg chg="add mod">
          <ac:chgData name="ANGELO ANDREA NOZZOLILLO" userId="505cf4a8-58c2-448b-bff3-99f1281f283d" providerId="ADAL" clId="{CECA4EC2-A804-4758-8451-5701457BDAEA}" dt="2024-12-12T13:48:49.410" v="4995" actId="20577"/>
          <ac:spMkLst>
            <pc:docMk/>
            <pc:sldMk cId="4269835214" sldId="324"/>
            <ac:spMk id="2" creationId="{B3FC1922-16F7-B6A9-F282-22B4B998411E}"/>
          </ac:spMkLst>
        </pc:spChg>
        <pc:spChg chg="mod">
          <ac:chgData name="ANGELO ANDREA NOZZOLILLO" userId="505cf4a8-58c2-448b-bff3-99f1281f283d" providerId="ADAL" clId="{CECA4EC2-A804-4758-8451-5701457BDAEA}" dt="2024-12-12T11:36:23.350" v="4396" actId="122"/>
          <ac:spMkLst>
            <pc:docMk/>
            <pc:sldMk cId="4269835214" sldId="324"/>
            <ac:spMk id="927" creationId="{39032A33-6F69-F108-316E-6A96A7EA1E0F}"/>
          </ac:spMkLst>
        </pc:spChg>
        <pc:spChg chg="mod">
          <ac:chgData name="ANGELO ANDREA NOZZOLILLO" userId="505cf4a8-58c2-448b-bff3-99f1281f283d" providerId="ADAL" clId="{CECA4EC2-A804-4758-8451-5701457BDAEA}" dt="2024-12-12T11:36:18.582" v="4394" actId="20577"/>
          <ac:spMkLst>
            <pc:docMk/>
            <pc:sldMk cId="4269835214" sldId="324"/>
            <ac:spMk id="928" creationId="{BBD73C2A-FDF6-BFDD-84CE-EAF759374F83}"/>
          </ac:spMkLst>
        </pc:spChg>
        <pc:spChg chg="mod">
          <ac:chgData name="ANGELO ANDREA NOZZOLILLO" userId="505cf4a8-58c2-448b-bff3-99f1281f283d" providerId="ADAL" clId="{CECA4EC2-A804-4758-8451-5701457BDAEA}" dt="2024-12-12T11:39:20.602" v="4426" actId="20577"/>
          <ac:spMkLst>
            <pc:docMk/>
            <pc:sldMk cId="4269835214" sldId="324"/>
            <ac:spMk id="929" creationId="{86881D1C-C459-8323-DFF8-57D28AAA42FA}"/>
          </ac:spMkLst>
        </pc:spChg>
      </pc:sldChg>
      <pc:sldMasterChg chg="addSldLayout delSldLayout">
        <pc:chgData name="ANGELO ANDREA NOZZOLILLO" userId="505cf4a8-58c2-448b-bff3-99f1281f283d" providerId="ADAL" clId="{CECA4EC2-A804-4758-8451-5701457BDAEA}" dt="2024-12-12T13:44:25.696" v="4939" actId="47"/>
        <pc:sldMasterMkLst>
          <pc:docMk/>
          <pc:sldMasterMk cId="0" sldId="2147483671"/>
        </pc:sldMasterMkLst>
        <pc:sldLayoutChg chg="del">
          <pc:chgData name="ANGELO ANDREA NOZZOLILLO" userId="505cf4a8-58c2-448b-bff3-99f1281f283d" providerId="ADAL" clId="{CECA4EC2-A804-4758-8451-5701457BDAEA}" dt="2024-12-12T13:44:16.039" v="4892" actId="47"/>
          <pc:sldLayoutMkLst>
            <pc:docMk/>
            <pc:sldMasterMk cId="0" sldId="2147483671"/>
            <pc:sldLayoutMk cId="0" sldId="2147483650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5.286" v="4883" actId="47"/>
          <pc:sldLayoutMkLst>
            <pc:docMk/>
            <pc:sldMasterMk cId="0" sldId="2147483671"/>
            <pc:sldLayoutMk cId="0" sldId="2147483651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3:44:22.690" v="4935" actId="47"/>
          <pc:sldLayoutMkLst>
            <pc:docMk/>
            <pc:sldMasterMk cId="0" sldId="2147483671"/>
            <pc:sldLayoutMk cId="0" sldId="2147483652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4.185" v="4880" actId="47"/>
          <pc:sldLayoutMkLst>
            <pc:docMk/>
            <pc:sldMasterMk cId="0" sldId="2147483671"/>
            <pc:sldLayoutMk cId="0" sldId="2147483654"/>
          </pc:sldLayoutMkLst>
        </pc:sldLayoutChg>
        <pc:sldLayoutChg chg="del">
          <pc:chgData name="ANGELO ANDREA NOZZOLILLO" userId="505cf4a8-58c2-448b-bff3-99f1281f283d" providerId="ADAL" clId="{CECA4EC2-A804-4758-8451-5701457BDAEA}" dt="2024-12-06T13:01:45.188" v="168" actId="47"/>
          <pc:sldLayoutMkLst>
            <pc:docMk/>
            <pc:sldMasterMk cId="0" sldId="2147483671"/>
            <pc:sldLayoutMk cId="0" sldId="2147483655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4.599" v="4881" actId="47"/>
          <pc:sldLayoutMkLst>
            <pc:docMk/>
            <pc:sldMasterMk cId="0" sldId="2147483671"/>
            <pc:sldLayoutMk cId="0" sldId="2147483656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3.439" v="4879" actId="47"/>
          <pc:sldLayoutMkLst>
            <pc:docMk/>
            <pc:sldMasterMk cId="0" sldId="2147483671"/>
            <pc:sldLayoutMk cId="0" sldId="2147483657"/>
          </pc:sldLayoutMkLst>
        </pc:sldLayoutChg>
        <pc:sldLayoutChg chg="del">
          <pc:chgData name="ANGELO ANDREA NOZZOLILLO" userId="505cf4a8-58c2-448b-bff3-99f1281f283d" providerId="ADAL" clId="{CECA4EC2-A804-4758-8451-5701457BDAEA}" dt="2024-12-06T12:59:05.976" v="9" actId="47"/>
          <pc:sldLayoutMkLst>
            <pc:docMk/>
            <pc:sldMasterMk cId="0" sldId="2147483671"/>
            <pc:sldLayoutMk cId="0" sldId="2147483660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2:32:26.653" v="4768" actId="47"/>
          <pc:sldLayoutMkLst>
            <pc:docMk/>
            <pc:sldMasterMk cId="0" sldId="2147483671"/>
            <pc:sldLayoutMk cId="0" sldId="2147483661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2.317" v="4878" actId="47"/>
          <pc:sldLayoutMkLst>
            <pc:docMk/>
            <pc:sldMasterMk cId="0" sldId="2147483671"/>
            <pc:sldLayoutMk cId="0" sldId="2147483662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3:44:21.578" v="4933" actId="47"/>
          <pc:sldLayoutMkLst>
            <pc:docMk/>
            <pc:sldMasterMk cId="0" sldId="2147483671"/>
            <pc:sldLayoutMk cId="0" sldId="2147483663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5.878" v="4891" actId="47"/>
          <pc:sldLayoutMkLst>
            <pc:docMk/>
            <pc:sldMasterMk cId="0" sldId="2147483671"/>
            <pc:sldLayoutMk cId="0" sldId="2147483665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3:44:25.696" v="4939" actId="47"/>
          <pc:sldLayoutMkLst>
            <pc:docMk/>
            <pc:sldMasterMk cId="0" sldId="2147483671"/>
            <pc:sldLayoutMk cId="0" sldId="2147483666"/>
          </pc:sldLayoutMkLst>
        </pc:sldLayoutChg>
      </pc:sldMasterChg>
      <pc:sldMasterChg chg="add del addSldLayout delSldLayout">
        <pc:chgData name="ANGELO ANDREA NOZZOLILLO" userId="505cf4a8-58c2-448b-bff3-99f1281f283d" providerId="ADAL" clId="{CECA4EC2-A804-4758-8451-5701457BDAEA}" dt="2024-12-12T13:44:49.495" v="4942" actId="47"/>
        <pc:sldMasterMkLst>
          <pc:docMk/>
          <pc:sldMasterMk cId="0" sldId="2147483672"/>
        </pc:sldMasterMkLst>
        <pc:sldLayoutChg chg="add del">
          <pc:chgData name="ANGELO ANDREA NOZZOLILLO" userId="505cf4a8-58c2-448b-bff3-99f1281f283d" providerId="ADAL" clId="{CECA4EC2-A804-4758-8451-5701457BDAEA}" dt="2024-12-12T13:44:49.495" v="4942" actId="47"/>
          <pc:sldLayoutMkLst>
            <pc:docMk/>
            <pc:sldMasterMk cId="0" sldId="2147483672"/>
            <pc:sldLayoutMk cId="0" sldId="2147483668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8.834" v="4916" actId="47"/>
          <pc:sldLayoutMkLst>
            <pc:docMk/>
            <pc:sldMasterMk cId="0" sldId="2147483672"/>
            <pc:sldLayoutMk cId="0" sldId="2147483669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8.058" v="4907" actId="47"/>
          <pc:sldLayoutMkLst>
            <pc:docMk/>
            <pc:sldMasterMk cId="0" sldId="2147483672"/>
            <pc:sldLayoutMk cId="0" sldId="2147483670"/>
          </pc:sldLayoutMkLst>
        </pc:sldLayoutChg>
      </pc:sldMaster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54026845-880D-42E1-2CCB-C12BE40BF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:notes">
            <a:extLst>
              <a:ext uri="{FF2B5EF4-FFF2-40B4-BE49-F238E27FC236}">
                <a16:creationId xmlns:a16="http://schemas.microsoft.com/office/drawing/2014/main" id="{3C31F64F-FEC5-1C80-09ED-0670BC237A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p:notes">
            <a:extLst>
              <a:ext uri="{FF2B5EF4-FFF2-40B4-BE49-F238E27FC236}">
                <a16:creationId xmlns:a16="http://schemas.microsoft.com/office/drawing/2014/main" id="{6EF748C0-DF84-A946-1026-84C314B96A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06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DB986669-58B6-5A10-02ED-E5FEDA48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92632DF-75FF-FC44-72AE-F42D73FA1C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353D502E-5C9E-80AF-11FF-87040E88B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779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033EE747-8DDD-140F-FC2E-411F9DDDE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94AF9D4A-4BF2-D639-8A1A-9BA99347AA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3A2BBBD3-E3AE-0D83-3458-D7F223D0F8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962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F8EA7277-79B8-F2C1-F02F-4FC52B6BD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77F2B47C-4473-A8D7-A05D-F6BDC18E11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2ED6D86A-87E0-A63D-4F5B-0529B09875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987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071E3258-FA96-D27A-D663-D58162E14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823337D8-2F26-9B1D-3DC3-BE4C9B0E07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DDD8D9B9-6231-E061-994B-F61BF51471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74343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6211C766-C36A-FFB7-582B-D6AAE8FC8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ED9708DB-80A4-8557-EA05-9FB1DE6BE6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49B54A75-C421-FD98-A402-3ED76D2670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6631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3F0BB5AC-05F9-D4DD-74A7-7AF134480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1792179B-425D-DA2B-1D9C-C709992BAB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D1976E25-A865-1799-A8F9-0160EE1EE8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46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9fe828fb2f_0_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9fe828fb2f_0_1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115E9A93-637F-EDC9-D092-8C876D72A2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F6F5FD41-B682-3207-7492-1F44BE54E7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034E55DB-2FE2-6A1D-BDE0-891EECD23F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7154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01FE0063-2D4B-F885-4435-F54B8231C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BC2A0860-54B2-2E0E-C36A-1E4554518F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08478406-983C-0F2A-1A14-FA787C19AB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0402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D0DA1FC6-ACC0-2B6B-3A87-261282433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E690369B-D7CE-89BA-3FB0-69480874F4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DD805506-3F84-B73A-64D7-3A866EC160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5913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5257F2BA-7873-D547-CAA5-F51120150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64E82A93-C882-7467-E62E-229C694670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1DA8E0DB-2108-6081-0CA2-010DB585EB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547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9fe828fb2f_0_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9fe828fb2f_0_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2B27458B-46BF-3798-43B9-DFAC382AD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5A520769-77D9-E589-6F40-5391D1375D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514ECA17-1C9F-C3C5-46A0-B26E46221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98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5019C116-9424-CE26-3D89-AB285C1D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0C6F1E29-55C4-F16E-B168-762D9EA0CE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378F1967-D858-31B0-B800-C561747A8E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218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733A934F-4573-36AB-B0A8-DB425AF8D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8965538-5085-3EC9-8896-97AED826B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E29C1D0E-1AD0-AE51-0739-E0E2313A90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75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www.freepik.com%2F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fill="none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fill="none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fill="none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rot="3144175" flipH="1">
            <a:off x="180370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 rot="3144039" flipH="1">
            <a:off x="8499120" y="4726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rot="3564732" flipH="1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 rot="-3144447">
            <a:off x="-335076" y="752941"/>
            <a:ext cx="564947" cy="516674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47" name="Google Shape;147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7"/>
          <p:cNvSpPr/>
          <p:nvPr/>
        </p:nvSpPr>
        <p:spPr>
          <a:xfrm rot="-3144039">
            <a:off x="2992619" y="-127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53" name="Google Shape;153;p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7"/>
          <p:cNvSpPr txBox="1">
            <a:spLocks noGrp="1"/>
          </p:cNvSpPr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subTitle" idx="1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7"/>
          <p:cNvGrpSpPr/>
          <p:nvPr/>
        </p:nvGrpSpPr>
        <p:grpSpPr>
          <a:xfrm rot="-3144447">
            <a:off x="1117874" y="4765641"/>
            <a:ext cx="564947" cy="516674"/>
            <a:chOff x="7951491" y="3948941"/>
            <a:chExt cx="472500" cy="432126"/>
          </a:xfrm>
        </p:grpSpPr>
        <p:sp>
          <p:nvSpPr>
            <p:cNvPr id="159" name="Google Shape;159;p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2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5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8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9" hasCustomPrompt="1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7"/>
          <p:cNvSpPr/>
          <p:nvPr/>
        </p:nvSpPr>
        <p:spPr>
          <a:xfrm rot="-3144195">
            <a:off x="8357888" y="16412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7"/>
          <p:cNvSpPr/>
          <p:nvPr/>
        </p:nvSpPr>
        <p:spPr>
          <a:xfrm rot="-3144039">
            <a:off x="2631319" y="-32612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17"/>
          <p:cNvGrpSpPr/>
          <p:nvPr/>
        </p:nvGrpSpPr>
        <p:grpSpPr>
          <a:xfrm rot="-2079588">
            <a:off x="8804970" y="4442722"/>
            <a:ext cx="669672" cy="533419"/>
            <a:chOff x="-602987" y="2563895"/>
            <a:chExt cx="640505" cy="510186"/>
          </a:xfrm>
        </p:grpSpPr>
        <p:sp>
          <p:nvSpPr>
            <p:cNvPr id="454" name="Google Shape;454;p1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7"/>
          <p:cNvGrpSpPr/>
          <p:nvPr/>
        </p:nvGrpSpPr>
        <p:grpSpPr>
          <a:xfrm rot="-5400000">
            <a:off x="-598075" y="2499961"/>
            <a:ext cx="988295" cy="1014625"/>
            <a:chOff x="8095121" y="-207949"/>
            <a:chExt cx="1595825" cy="1638342"/>
          </a:xfrm>
        </p:grpSpPr>
        <p:grpSp>
          <p:nvGrpSpPr>
            <p:cNvPr id="458" name="Google Shape;458;p17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7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17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65" name="Google Shape;465;p17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7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7" name="Google Shape;467;p17"/>
          <p:cNvSpPr txBox="1">
            <a:spLocks noGrp="1"/>
          </p:cNvSpPr>
          <p:nvPr>
            <p:ph type="title" hasCustomPrompt="1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8" name="Google Shape;468;p1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7"/>
          <p:cNvSpPr txBox="1">
            <a:spLocks noGrp="1"/>
          </p:cNvSpPr>
          <p:nvPr>
            <p:ph type="title" idx="2" hasCustomPrompt="1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0" name="Google Shape;470;p1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17"/>
          <p:cNvSpPr txBox="1">
            <a:spLocks noGrp="1"/>
          </p:cNvSpPr>
          <p:nvPr>
            <p:ph type="title" idx="4" hasCustomPrompt="1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2" name="Google Shape;472;p1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18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8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8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8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8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8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20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0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0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8" r:id="rId5"/>
    <p:sldLayoutId id="2147483659" r:id="rId6"/>
    <p:sldLayoutId id="2147483663" r:id="rId7"/>
    <p:sldLayoutId id="2147483664" r:id="rId8"/>
    <p:sldLayoutId id="2147483666" r:id="rId9"/>
    <p:sldLayoutId id="214748366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B75E7B2D-6F41-F21B-1CC8-7B2CDA39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6">
            <a:extLst>
              <a:ext uri="{FF2B5EF4-FFF2-40B4-BE49-F238E27FC236}">
                <a16:creationId xmlns:a16="http://schemas.microsoft.com/office/drawing/2014/main" id="{CBE895B4-1E2E-101B-5FEE-E568F38337D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157" y="1642285"/>
            <a:ext cx="6802800" cy="186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5400" dirty="0">
                <a:solidFill>
                  <a:schemeClr val="tx1">
                    <a:lumMod val="90000"/>
                    <a:lumOff val="1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DISTRIBUTED SYSTEMS AND IOT </a:t>
            </a:r>
            <a:r>
              <a:rPr lang="it-IT" sz="5400" dirty="0">
                <a:solidFill>
                  <a:schemeClr val="dk2"/>
                </a:solidFill>
              </a:rPr>
              <a:t>Sistema di ordinazione</a:t>
            </a:r>
            <a:br>
              <a:rPr lang="it-IT" sz="5400" dirty="0">
                <a:solidFill>
                  <a:schemeClr val="dk2"/>
                </a:solidFill>
              </a:rPr>
            </a:br>
            <a:r>
              <a:rPr lang="en" sz="5400" dirty="0">
                <a:solidFill>
                  <a:schemeClr val="dk2"/>
                </a:solidFill>
              </a:rPr>
              <a:t>“</a:t>
            </a:r>
            <a:r>
              <a:rPr lang="it-IT" sz="5400" dirty="0">
                <a:solidFill>
                  <a:schemeClr val="dk2"/>
                </a:solidFill>
              </a:rPr>
              <a:t>E Fuori Nevica</a:t>
            </a:r>
            <a:r>
              <a:rPr lang="en" sz="5400" dirty="0">
                <a:solidFill>
                  <a:schemeClr val="dk2"/>
                </a:solidFill>
              </a:rPr>
              <a:t>”</a:t>
            </a:r>
            <a:endParaRPr sz="9000" b="0" dirty="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641" name="Google Shape;641;p26">
            <a:extLst>
              <a:ext uri="{FF2B5EF4-FFF2-40B4-BE49-F238E27FC236}">
                <a16:creationId xmlns:a16="http://schemas.microsoft.com/office/drawing/2014/main" id="{EB2A8207-9D91-69D6-1AB6-AF54F65F8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4250" y="4267646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Simone Montella </a:t>
            </a:r>
            <a:r>
              <a:rPr lang="en" sz="1400" dirty="0"/>
              <a:t>M63001566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Angelo Andrea Nozzolillo </a:t>
            </a:r>
            <a:r>
              <a:rPr lang="en" sz="1400" dirty="0"/>
              <a:t>M63001602</a:t>
            </a:r>
            <a:endParaRPr dirty="0"/>
          </a:p>
        </p:txBody>
      </p:sp>
      <p:pic>
        <p:nvPicPr>
          <p:cNvPr id="1026" name="Picture 2" descr="Prisco">
            <a:extLst>
              <a:ext uri="{FF2B5EF4-FFF2-40B4-BE49-F238E27FC236}">
                <a16:creationId xmlns:a16="http://schemas.microsoft.com/office/drawing/2014/main" id="{2ED54B2A-CDCD-9B4F-1C21-C6CE26121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974" y="381489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E09C5113-65E8-4570-3AE5-A92B5011E821}"/>
              </a:ext>
            </a:extLst>
          </p:cNvPr>
          <p:cNvSpPr txBox="1"/>
          <p:nvPr/>
        </p:nvSpPr>
        <p:spPr>
          <a:xfrm>
            <a:off x="8848510" y="4848146"/>
            <a:ext cx="2311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65846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1DD12B74-92FC-512C-2AD0-312415758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1B5229-CA4C-ABB5-DF1B-719312C0F22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233467A-2B5B-CE6E-C5AA-8FB2C3F7414E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A0EDBA57-BD0F-0197-B4C8-FA17A7075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486" y="727809"/>
            <a:ext cx="1393027" cy="1393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514B8BCF-5993-1F5C-3ECD-F1A2BDB7C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906" y="2112936"/>
            <a:ext cx="1454244" cy="1322277"/>
          </a:xfrm>
          <a:prstGeom prst="rect">
            <a:avLst/>
          </a:prstGeom>
          <a:noFill/>
        </p:spPr>
      </p:pic>
      <p:pic>
        <p:nvPicPr>
          <p:cNvPr id="3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52EAEDD-CBE0-8AD6-2C5E-BF1CB1F98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850" y="2112937"/>
            <a:ext cx="1454244" cy="1322277"/>
          </a:xfrm>
          <a:prstGeom prst="rect">
            <a:avLst/>
          </a:prstGeom>
          <a:noFill/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15DB8F15-2A6A-B03A-11F4-6A3D30EA7E4D}"/>
              </a:ext>
            </a:extLst>
          </p:cNvPr>
          <p:cNvGrpSpPr/>
          <p:nvPr/>
        </p:nvGrpSpPr>
        <p:grpSpPr>
          <a:xfrm>
            <a:off x="705764" y="2688348"/>
            <a:ext cx="7732472" cy="1625487"/>
            <a:chOff x="705764" y="2688348"/>
            <a:chExt cx="7732472" cy="1625487"/>
          </a:xfrm>
        </p:grpSpPr>
        <p:pic>
          <p:nvPicPr>
            <p:cNvPr id="4098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2F513E48-35EA-8721-7115-5C33EFFBB0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764" y="3435211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A0550F48-9144-1F58-3CBE-79446E4237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9613" y="3435212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Connettore a gomito 10">
              <a:extLst>
                <a:ext uri="{FF2B5EF4-FFF2-40B4-BE49-F238E27FC236}">
                  <a16:creationId xmlns:a16="http://schemas.microsoft.com/office/drawing/2014/main" id="{20577FE3-9A7E-E5FB-7395-8AE31FA62CB4}"/>
                </a:ext>
              </a:extLst>
            </p:cNvPr>
            <p:cNvCxnSpPr/>
            <p:nvPr/>
          </p:nvCxnSpPr>
          <p:spPr>
            <a:xfrm flipV="1">
              <a:off x="1108778" y="2688348"/>
              <a:ext cx="883573" cy="560374"/>
            </a:xfrm>
            <a:prstGeom prst="bentConnector3">
              <a:avLst>
                <a:gd name="adj1" fmla="val 40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a gomito 14">
              <a:extLst>
                <a:ext uri="{FF2B5EF4-FFF2-40B4-BE49-F238E27FC236}">
                  <a16:creationId xmlns:a16="http://schemas.microsoft.com/office/drawing/2014/main" id="{49644012-E40C-39B1-8A6F-8F05E9F8B83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145553" y="2708200"/>
              <a:ext cx="853372" cy="542833"/>
            </a:xfrm>
            <a:prstGeom prst="bentConnector3">
              <a:avLst>
                <a:gd name="adj1" fmla="val -897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DF2CDA5E-051E-9D7E-8382-FDEE37DBBBA8}"/>
              </a:ext>
            </a:extLst>
          </p:cNvPr>
          <p:cNvGrpSpPr/>
          <p:nvPr/>
        </p:nvGrpSpPr>
        <p:grpSpPr>
          <a:xfrm>
            <a:off x="2553238" y="1444749"/>
            <a:ext cx="4038047" cy="1476870"/>
            <a:chOff x="2553238" y="1444749"/>
            <a:chExt cx="4038047" cy="1476870"/>
          </a:xfrm>
        </p:grpSpPr>
        <p:sp>
          <p:nvSpPr>
            <p:cNvPr id="4" name="Freccia bidirezionale orizzontale 3">
              <a:extLst>
                <a:ext uri="{FF2B5EF4-FFF2-40B4-BE49-F238E27FC236}">
                  <a16:creationId xmlns:a16="http://schemas.microsoft.com/office/drawing/2014/main" id="{E3D3ED00-826C-B30D-C0B6-604F7C03E0DE}"/>
                </a:ext>
              </a:extLst>
            </p:cNvPr>
            <p:cNvSpPr/>
            <p:nvPr/>
          </p:nvSpPr>
          <p:spPr>
            <a:xfrm>
              <a:off x="2950464" y="2688348"/>
              <a:ext cx="3236976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Freccia bidirezionale orizzontale 5">
              <a:extLst>
                <a:ext uri="{FF2B5EF4-FFF2-40B4-BE49-F238E27FC236}">
                  <a16:creationId xmlns:a16="http://schemas.microsoft.com/office/drawing/2014/main" id="{CC4F9F6B-7DDA-CFD4-DF8E-7A6D7752AFFA}"/>
                </a:ext>
              </a:extLst>
            </p:cNvPr>
            <p:cNvSpPr/>
            <p:nvPr/>
          </p:nvSpPr>
          <p:spPr>
            <a:xfrm rot="20009336">
              <a:off x="2553238" y="1651739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Freccia bidirezionale orizzontale 6">
              <a:extLst>
                <a:ext uri="{FF2B5EF4-FFF2-40B4-BE49-F238E27FC236}">
                  <a16:creationId xmlns:a16="http://schemas.microsoft.com/office/drawing/2014/main" id="{939FD62C-990F-DD6B-C3F2-DBC0CEE626B9}"/>
                </a:ext>
              </a:extLst>
            </p:cNvPr>
            <p:cNvSpPr/>
            <p:nvPr/>
          </p:nvSpPr>
          <p:spPr>
            <a:xfrm rot="1582151">
              <a:off x="5200280" y="1653162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B1AEB0F7-AE75-A8BE-F0FA-92421B94C9A6}"/>
                </a:ext>
              </a:extLst>
            </p:cNvPr>
            <p:cNvSpPr txBox="1"/>
            <p:nvPr/>
          </p:nvSpPr>
          <p:spPr>
            <a:xfrm rot="19922379">
              <a:off x="2575549" y="1455146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77A50773-9379-2CF1-A7F0-B1493754701B}"/>
                </a:ext>
              </a:extLst>
            </p:cNvPr>
            <p:cNvSpPr txBox="1"/>
            <p:nvPr/>
          </p:nvSpPr>
          <p:spPr>
            <a:xfrm rot="1624240">
              <a:off x="5412087" y="1444749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56B40F96-D900-89D4-7B6E-611220BE977C}"/>
                </a:ext>
              </a:extLst>
            </p:cNvPr>
            <p:cNvSpPr txBox="1"/>
            <p:nvPr/>
          </p:nvSpPr>
          <p:spPr>
            <a:xfrm>
              <a:off x="4037396" y="2497075"/>
              <a:ext cx="10631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web socket</a:t>
              </a:r>
            </a:p>
          </p:txBody>
        </p:sp>
      </p:grp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D2185E3-9281-523A-0EB5-52DD49C29811}"/>
              </a:ext>
            </a:extLst>
          </p:cNvPr>
          <p:cNvSpPr txBox="1"/>
          <p:nvPr/>
        </p:nvSpPr>
        <p:spPr>
          <a:xfrm>
            <a:off x="2374067" y="3713669"/>
            <a:ext cx="51981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dk1"/>
                </a:solidFill>
                <a:latin typeface="Montserrat"/>
              </a:rPr>
              <a:t>Il sistema è asincrono.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dk1"/>
                </a:solidFill>
                <a:latin typeface="Montserrat"/>
              </a:rPr>
              <a:t>I processi non sono soggetti a fallimenti.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dk1"/>
                </a:solidFill>
                <a:latin typeface="Montserrat"/>
              </a:rPr>
              <a:t>I canali sono affidabili, e i messaggi prima o poi sono consegnati intatti una e una sola volta.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it-IT" sz="1200" dirty="0">
                <a:solidFill>
                  <a:schemeClr val="dk1"/>
                </a:solidFill>
                <a:latin typeface="Montserrat"/>
              </a:rPr>
              <a:t>I processi trascorrono un tempo finito nella sezione critica, rilasciando quindi le risorse comuni dopo un tempo limitato.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2A497D5-1BD9-7966-7FF4-9603352AD30F}"/>
              </a:ext>
            </a:extLst>
          </p:cNvPr>
          <p:cNvSpPr txBox="1"/>
          <p:nvPr/>
        </p:nvSpPr>
        <p:spPr>
          <a:xfrm>
            <a:off x="8848510" y="4848146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02743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B9E706A0-AF85-6403-BB6A-A75CE1E82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BAC8E089-8105-3704-B2D1-238C684FF1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F61F8091-C0F0-11E0-A4C4-C94575B8045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1AB4162C-0A89-3B04-AB76-0648B6C7B58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7B379899-A542-4D5D-B54B-2791E4363E3B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660D7F22-5A54-CD17-FDC5-69AE28A547F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5B390130-C415-B9E8-BE23-EC283C3E4A3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EB13121C-66CC-22A6-1FAD-6AAA6A092187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117438A8-5AAE-B9CA-555B-4011F652888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A34C20B8-FE3B-F16B-C0FA-16B83F303996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8FEED3B3-DBA6-4D12-3AB2-A4C3C1F26754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49FA3798-BD18-4363-01AA-1E50F31B464B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7B842AD5-E8A1-00A0-729B-C20E175B3D9C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16B83D84-B949-F37B-43E3-69A3C9747EDA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02153AD-EC5A-019C-EDC6-8473999AFF95}"/>
              </a:ext>
            </a:extLst>
          </p:cNvPr>
          <p:cNvSpPr txBox="1"/>
          <p:nvPr/>
        </p:nvSpPr>
        <p:spPr>
          <a:xfrm>
            <a:off x="8848510" y="484814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701576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1930256A-DDD1-4F66-A4CD-CB2BDA47D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CF8557EB-6FE9-926D-31ED-5065F57EB8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6789" y="2571750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LA MUTUA ESCLUSIONE</a:t>
            </a:r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807AEBA0-A5BA-C076-12A5-C931473299E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3EBC6A3B-D00C-942F-630F-C15786BC7B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76453" y="4023945"/>
            <a:ext cx="6791093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dell’algoritmo di mutua esclusione "Ricart-Agrawala" e dell’implementazione in app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17A336A-330C-2202-925D-2D7E0DE63207}"/>
              </a:ext>
            </a:extLst>
          </p:cNvPr>
          <p:cNvSpPr txBox="1"/>
          <p:nvPr/>
        </p:nvSpPr>
        <p:spPr>
          <a:xfrm>
            <a:off x="8848510" y="4848146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4004073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E24B7207-EC07-E2C8-02E6-684E44D20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90BFC6-C29A-7065-5D92-5DE8197BCB0A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77BB94C0-AB3B-07BF-FD80-D87B875C5624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720F78-9E0F-DC86-4B18-98EFB38A1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263699"/>
            <a:ext cx="6742215" cy="2616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defTabSz="914400" eaLnBrk="0" fontAlgn="base" latinLnBrk="0" hangingPunct="0">
              <a:buSzTx/>
              <a:buFont typeface="Arial"/>
              <a:buNone/>
              <a:tabLst/>
            </a:pPr>
            <a:r>
              <a:rPr lang="it-IT" altLang="it-IT" sz="2000" dirty="0">
                <a:solidFill>
                  <a:srgbClr val="CA1517"/>
                </a:solidFill>
                <a:latin typeface="Passion One"/>
              </a:rPr>
              <a:t>REQUISITI DI UN ALGORITMO DI MUTUA ESCLUSIONE DISTRIBUITA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altLang="it-IT" b="1" dirty="0" err="1">
                <a:solidFill>
                  <a:schemeClr val="dk1"/>
                </a:solidFill>
                <a:latin typeface="Montserrat"/>
              </a:rPr>
              <a:t>Safety</a:t>
            </a:r>
            <a:r>
              <a:rPr lang="it-IT" altLang="it-IT" dirty="0">
                <a:solidFill>
                  <a:schemeClr val="dk1"/>
                </a:solidFill>
                <a:latin typeface="Montserrat"/>
              </a:rPr>
              <a:t>: Al più un processo alla volta può trovarsi nella sezione critica.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altLang="it-IT" b="1" dirty="0" err="1">
                <a:solidFill>
                  <a:schemeClr val="dk1"/>
                </a:solidFill>
                <a:latin typeface="Montserrat"/>
              </a:rPr>
              <a:t>Liveness</a:t>
            </a:r>
            <a:r>
              <a:rPr lang="it-IT" altLang="it-IT" dirty="0">
                <a:solidFill>
                  <a:schemeClr val="dk1"/>
                </a:solidFill>
                <a:latin typeface="Montserrat"/>
              </a:rPr>
              <a:t>: L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e richieste di ingresso e uscita dalla sezione critica devono prima o poi essere soddisfatte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altLang="it-IT" b="1" dirty="0" err="1">
                <a:solidFill>
                  <a:schemeClr val="dk1"/>
                </a:solidFill>
                <a:latin typeface="Montserrat"/>
              </a:rPr>
              <a:t>Ordering</a:t>
            </a:r>
            <a:r>
              <a:rPr lang="it-IT" altLang="it-IT" dirty="0">
                <a:solidFill>
                  <a:schemeClr val="dk1"/>
                </a:solidFill>
                <a:latin typeface="Montserrat"/>
              </a:rPr>
              <a:t>: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se la richiesta x è in relazione HB con la richiesta y(</a:t>
            </a:r>
            <a:r>
              <a:rPr lang="it-IT" altLang="it-IT" dirty="0" err="1">
                <a:solidFill>
                  <a:schemeClr val="dk1"/>
                </a:solidFill>
                <a:latin typeface="Montserrat"/>
                <a:sym typeface="Montserrat"/>
              </a:rPr>
              <a:t>x→y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), l'accesso alla sezione critica da parte di x deve avvenire prima dell'accesso di y</a:t>
            </a:r>
            <a:endParaRPr lang="it-IT" altLang="it-IT" dirty="0">
              <a:solidFill>
                <a:schemeClr val="dk1"/>
              </a:solidFill>
              <a:latin typeface="Montserra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A87CE6D-3E27-6BF4-E179-EEBB3E3998E9}"/>
              </a:ext>
            </a:extLst>
          </p:cNvPr>
          <p:cNvSpPr txBox="1"/>
          <p:nvPr/>
        </p:nvSpPr>
        <p:spPr>
          <a:xfrm>
            <a:off x="8848510" y="4848146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01419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75FFDB72-AC43-EDD4-CA61-B49B88EE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4A5136D-1843-85D2-CDD4-C984928CA9E0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24105C7-FDBC-ACC8-C04E-5ED9A574E1E3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4CE33184-405F-0951-FB0A-F9791B6AB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617642"/>
            <a:ext cx="6643155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sz="2000" dirty="0">
                <a:solidFill>
                  <a:srgbClr val="CA1517"/>
                </a:solidFill>
                <a:latin typeface="Passion One"/>
              </a:rPr>
              <a:t>RICART-AGRAWALA</a:t>
            </a:r>
            <a:endParaRPr lang="it-IT" altLang="it-IT" sz="20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L'algoritmo di </a:t>
            </a:r>
            <a:r>
              <a:rPr lang="it-IT" altLang="it-IT" b="1" dirty="0" err="1">
                <a:solidFill>
                  <a:schemeClr val="dk1"/>
                </a:solidFill>
                <a:latin typeface="Montserrat"/>
                <a:sym typeface="Montserrat"/>
              </a:rPr>
              <a:t>Ricart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 e </a:t>
            </a:r>
            <a:r>
              <a:rPr lang="it-IT" altLang="it-IT" b="1" dirty="0" err="1">
                <a:solidFill>
                  <a:schemeClr val="dk1"/>
                </a:solidFill>
                <a:latin typeface="Montserrat"/>
                <a:sym typeface="Montserrat"/>
              </a:rPr>
              <a:t>Agrawala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si basa sul principio che un processo può entrare nella sezione critica solo quando la sua richiesta è 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stabile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, cioè ha ricevuto N-1 </a:t>
            </a:r>
            <a:r>
              <a:rPr lang="it-IT" altLang="it-IT" dirty="0" err="1">
                <a:solidFill>
                  <a:schemeClr val="dk1"/>
                </a:solidFill>
                <a:latin typeface="Montserrat"/>
                <a:sym typeface="Montserrat"/>
              </a:rPr>
              <a:t>grant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dagli altri processi.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Il processo che sta utilizzando la risorsa semplicemente 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ritarda l'invio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degli ACK fino al termine della propria sezione critica.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BED07C9-92F8-8378-50D7-738B845370AA}"/>
              </a:ext>
            </a:extLst>
          </p:cNvPr>
          <p:cNvSpPr txBox="1"/>
          <p:nvPr/>
        </p:nvSpPr>
        <p:spPr>
          <a:xfrm>
            <a:off x="8848510" y="4848146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03383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A3144EA-A8B1-7064-C688-30DACAE2B6F6}"/>
              </a:ext>
            </a:extLst>
          </p:cNvPr>
          <p:cNvCxnSpPr/>
          <p:nvPr/>
        </p:nvCxnSpPr>
        <p:spPr>
          <a:xfrm>
            <a:off x="1063083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F259C47D-41B1-2B95-0D1A-CD8BF94028E2}"/>
              </a:ext>
            </a:extLst>
          </p:cNvPr>
          <p:cNvCxnSpPr/>
          <p:nvPr/>
        </p:nvCxnSpPr>
        <p:spPr>
          <a:xfrm>
            <a:off x="1063083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2857493D-2F04-47E4-FA90-6DB27F99B8CE}"/>
              </a:ext>
            </a:extLst>
          </p:cNvPr>
          <p:cNvCxnSpPr/>
          <p:nvPr/>
        </p:nvCxnSpPr>
        <p:spPr>
          <a:xfrm>
            <a:off x="1063083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49759D8-A471-BDD5-4447-FD177E72ABE3}"/>
              </a:ext>
            </a:extLst>
          </p:cNvPr>
          <p:cNvSpPr txBox="1"/>
          <p:nvPr/>
        </p:nvSpPr>
        <p:spPr>
          <a:xfrm>
            <a:off x="8080917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C1C4B6D-DB23-DCF8-5197-580DA73E7037}"/>
              </a:ext>
            </a:extLst>
          </p:cNvPr>
          <p:cNvSpPr txBox="1"/>
          <p:nvPr/>
        </p:nvSpPr>
        <p:spPr>
          <a:xfrm>
            <a:off x="8080917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F355CC-2FF7-9E3C-D72E-6F4B3D6613C0}"/>
              </a:ext>
            </a:extLst>
          </p:cNvPr>
          <p:cNvSpPr txBox="1"/>
          <p:nvPr/>
        </p:nvSpPr>
        <p:spPr>
          <a:xfrm>
            <a:off x="8080917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B6B8EA9-0FF4-C21D-BCD4-096CF1EFFDF5}"/>
              </a:ext>
            </a:extLst>
          </p:cNvPr>
          <p:cNvSpPr/>
          <p:nvPr/>
        </p:nvSpPr>
        <p:spPr>
          <a:xfrm>
            <a:off x="1774000" y="1511360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6840B496-806D-02EA-E88C-414EB0B100F2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961310" cy="18977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AA923C7F-D58A-29C6-55DC-4FEA6E4D218C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878457" cy="7850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9E5250D0-61D1-A759-9696-6DBD135CE496}"/>
              </a:ext>
            </a:extLst>
          </p:cNvPr>
          <p:cNvCxnSpPr>
            <a:cxnSpLocks/>
          </p:cNvCxnSpPr>
          <p:nvPr/>
        </p:nvCxnSpPr>
        <p:spPr>
          <a:xfrm flipV="1">
            <a:off x="2859405" y="1665245"/>
            <a:ext cx="690129" cy="938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BAEBF59-2AFF-5437-DFD5-69F5A789B452}"/>
              </a:ext>
            </a:extLst>
          </p:cNvPr>
          <p:cNvSpPr/>
          <p:nvPr/>
        </p:nvSpPr>
        <p:spPr>
          <a:xfrm>
            <a:off x="6127079" y="3543525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it-IT" sz="1200" dirty="0">
                <a:solidFill>
                  <a:srgbClr val="481F10"/>
                </a:solidFill>
                <a:latin typeface="Montserrat"/>
                <a:ea typeface="Arial"/>
                <a:cs typeface="Arial"/>
              </a:rPr>
              <a:t>Sezione critica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9C6FE4F7-0257-7258-4ED3-AB9AFE4F4841}"/>
              </a:ext>
            </a:extLst>
          </p:cNvPr>
          <p:cNvSpPr/>
          <p:nvPr/>
        </p:nvSpPr>
        <p:spPr>
          <a:xfrm>
            <a:off x="4378825" y="1511360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>
                <a:solidFill>
                  <a:schemeClr val="dk1"/>
                </a:solidFill>
                <a:latin typeface="Montserrat"/>
                <a:ea typeface="Arial"/>
                <a:cs typeface="Arial"/>
              </a:rPr>
              <a:t>Sezione critica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0331A1B6-5DED-69F9-C754-CDCC8DF14BEC}"/>
              </a:ext>
            </a:extLst>
          </p:cNvPr>
          <p:cNvSpPr/>
          <p:nvPr/>
        </p:nvSpPr>
        <p:spPr>
          <a:xfrm>
            <a:off x="1254805" y="3585487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5481747D-4117-06C3-1C6D-2C9C13D163F6}"/>
              </a:ext>
            </a:extLst>
          </p:cNvPr>
          <p:cNvCxnSpPr>
            <a:stCxn id="30" idx="0"/>
          </p:cNvCxnSpPr>
          <p:nvPr/>
        </p:nvCxnSpPr>
        <p:spPr>
          <a:xfrm flipV="1">
            <a:off x="1461753" y="1665245"/>
            <a:ext cx="1217770" cy="1920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281E7087-B458-DE83-D978-60B84C3D8084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1461753" y="2629098"/>
            <a:ext cx="1153386" cy="9563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59A9D51E-74F4-F1A8-AFBA-45BCD7287EDE}"/>
              </a:ext>
            </a:extLst>
          </p:cNvPr>
          <p:cNvCxnSpPr>
            <a:cxnSpLocks/>
          </p:cNvCxnSpPr>
          <p:nvPr/>
        </p:nvCxnSpPr>
        <p:spPr>
          <a:xfrm>
            <a:off x="2615139" y="2640369"/>
            <a:ext cx="1121655" cy="1076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166062A8-C1C8-AB63-3939-0C5733550778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772619" y="1707208"/>
            <a:ext cx="340910" cy="2016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28A86106-EE9D-CA0F-6234-8C5B0F2A8EA0}"/>
              </a:ext>
            </a:extLst>
          </p:cNvPr>
          <p:cNvCxnSpPr>
            <a:cxnSpLocks/>
          </p:cNvCxnSpPr>
          <p:nvPr/>
        </p:nvCxnSpPr>
        <p:spPr>
          <a:xfrm>
            <a:off x="706244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F5297E3B-5FF1-2BB8-95E1-90FD31C516EF}"/>
              </a:ext>
            </a:extLst>
          </p:cNvPr>
          <p:cNvCxnSpPr>
            <a:cxnSpLocks/>
          </p:cNvCxnSpPr>
          <p:nvPr/>
        </p:nvCxnSpPr>
        <p:spPr>
          <a:xfrm flipV="1">
            <a:off x="706244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0" name="CasellaDiTesto 959">
            <a:extLst>
              <a:ext uri="{FF2B5EF4-FFF2-40B4-BE49-F238E27FC236}">
                <a16:creationId xmlns:a16="http://schemas.microsoft.com/office/drawing/2014/main" id="{D2554E11-06AD-1189-E787-982B0F1BF2F3}"/>
              </a:ext>
            </a:extLst>
          </p:cNvPr>
          <p:cNvSpPr txBox="1"/>
          <p:nvPr/>
        </p:nvSpPr>
        <p:spPr>
          <a:xfrm>
            <a:off x="50800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961" name="CasellaDiTesto 960">
            <a:extLst>
              <a:ext uri="{FF2B5EF4-FFF2-40B4-BE49-F238E27FC236}">
                <a16:creationId xmlns:a16="http://schemas.microsoft.com/office/drawing/2014/main" id="{B0709D98-5B7C-9929-BA86-AF21E479F3D0}"/>
              </a:ext>
            </a:extLst>
          </p:cNvPr>
          <p:cNvSpPr txBox="1"/>
          <p:nvPr/>
        </p:nvSpPr>
        <p:spPr>
          <a:xfrm>
            <a:off x="89272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962" name="CasellaDiTesto 961">
            <a:extLst>
              <a:ext uri="{FF2B5EF4-FFF2-40B4-BE49-F238E27FC236}">
                <a16:creationId xmlns:a16="http://schemas.microsoft.com/office/drawing/2014/main" id="{9F33E67B-0F96-0E69-EA37-5C12A95B66EC}"/>
              </a:ext>
            </a:extLst>
          </p:cNvPr>
          <p:cNvSpPr txBox="1"/>
          <p:nvPr/>
        </p:nvSpPr>
        <p:spPr>
          <a:xfrm rot="18077070">
            <a:off x="1431210" y="2993589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(1,3)</a:t>
            </a:r>
          </a:p>
        </p:txBody>
      </p:sp>
      <p:sp>
        <p:nvSpPr>
          <p:cNvPr id="963" name="CasellaDiTesto 962">
            <a:extLst>
              <a:ext uri="{FF2B5EF4-FFF2-40B4-BE49-F238E27FC236}">
                <a16:creationId xmlns:a16="http://schemas.microsoft.com/office/drawing/2014/main" id="{DA59B0D7-A592-7BFD-78C8-5048A85D5FFA}"/>
              </a:ext>
            </a:extLst>
          </p:cNvPr>
          <p:cNvSpPr txBox="1"/>
          <p:nvPr/>
        </p:nvSpPr>
        <p:spPr>
          <a:xfrm rot="3810177">
            <a:off x="1884896" y="2122730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(1,1)</a:t>
            </a:r>
          </a:p>
        </p:txBody>
      </p:sp>
      <p:sp>
        <p:nvSpPr>
          <p:cNvPr id="964" name="CasellaDiTesto 963">
            <a:extLst>
              <a:ext uri="{FF2B5EF4-FFF2-40B4-BE49-F238E27FC236}">
                <a16:creationId xmlns:a16="http://schemas.microsoft.com/office/drawing/2014/main" id="{F05E3BC6-02A7-B674-44F8-6EE24890C6AB}"/>
              </a:ext>
            </a:extLst>
          </p:cNvPr>
          <p:cNvSpPr txBox="1"/>
          <p:nvPr/>
        </p:nvSpPr>
        <p:spPr>
          <a:xfrm rot="19247582">
            <a:off x="1698682" y="3181654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(1,3)</a:t>
            </a:r>
          </a:p>
        </p:txBody>
      </p:sp>
      <p:sp>
        <p:nvSpPr>
          <p:cNvPr id="965" name="CasellaDiTesto 964">
            <a:extLst>
              <a:ext uri="{FF2B5EF4-FFF2-40B4-BE49-F238E27FC236}">
                <a16:creationId xmlns:a16="http://schemas.microsoft.com/office/drawing/2014/main" id="{06865294-EE23-3B3E-42AF-7CC636FAEEBA}"/>
              </a:ext>
            </a:extLst>
          </p:cNvPr>
          <p:cNvSpPr txBox="1"/>
          <p:nvPr/>
        </p:nvSpPr>
        <p:spPr>
          <a:xfrm rot="2519073">
            <a:off x="2094914" y="1840818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(1,1)</a:t>
            </a:r>
          </a:p>
        </p:txBody>
      </p:sp>
      <p:sp>
        <p:nvSpPr>
          <p:cNvPr id="970" name="CasellaDiTesto 969">
            <a:extLst>
              <a:ext uri="{FF2B5EF4-FFF2-40B4-BE49-F238E27FC236}">
                <a16:creationId xmlns:a16="http://schemas.microsoft.com/office/drawing/2014/main" id="{65751FFD-1D54-E965-4B2C-202CF8D88DDD}"/>
              </a:ext>
            </a:extLst>
          </p:cNvPr>
          <p:cNvSpPr txBox="1"/>
          <p:nvPr/>
        </p:nvSpPr>
        <p:spPr>
          <a:xfrm>
            <a:off x="1319727" y="3920336"/>
            <a:ext cx="2343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1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1" name="CasellaDiTesto 970">
            <a:extLst>
              <a:ext uri="{FF2B5EF4-FFF2-40B4-BE49-F238E27FC236}">
                <a16:creationId xmlns:a16="http://schemas.microsoft.com/office/drawing/2014/main" id="{0D59B709-B985-FAF5-79CC-3177B0AD469B}"/>
              </a:ext>
            </a:extLst>
          </p:cNvPr>
          <p:cNvSpPr txBox="1"/>
          <p:nvPr/>
        </p:nvSpPr>
        <p:spPr>
          <a:xfrm>
            <a:off x="2799957" y="3912685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2" name="CasellaDiTesto 971">
            <a:extLst>
              <a:ext uri="{FF2B5EF4-FFF2-40B4-BE49-F238E27FC236}">
                <a16:creationId xmlns:a16="http://schemas.microsoft.com/office/drawing/2014/main" id="{8C92C736-3EF8-0901-E153-FCBF49EDDBB3}"/>
              </a:ext>
            </a:extLst>
          </p:cNvPr>
          <p:cNvSpPr txBox="1"/>
          <p:nvPr/>
        </p:nvSpPr>
        <p:spPr>
          <a:xfrm>
            <a:off x="1824824" y="1280178"/>
            <a:ext cx="2343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/>
              </a:rPr>
              <a:t>1</a:t>
            </a:r>
          </a:p>
        </p:txBody>
      </p:sp>
      <p:sp>
        <p:nvSpPr>
          <p:cNvPr id="973" name="CasellaDiTesto 972">
            <a:extLst>
              <a:ext uri="{FF2B5EF4-FFF2-40B4-BE49-F238E27FC236}">
                <a16:creationId xmlns:a16="http://schemas.microsoft.com/office/drawing/2014/main" id="{DA1D1C51-39A2-1079-C0A8-3199A3CF44AC}"/>
              </a:ext>
            </a:extLst>
          </p:cNvPr>
          <p:cNvSpPr txBox="1"/>
          <p:nvPr/>
        </p:nvSpPr>
        <p:spPr>
          <a:xfrm>
            <a:off x="2537593" y="128311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4" name="CasellaDiTesto 973">
            <a:extLst>
              <a:ext uri="{FF2B5EF4-FFF2-40B4-BE49-F238E27FC236}">
                <a16:creationId xmlns:a16="http://schemas.microsoft.com/office/drawing/2014/main" id="{34007624-DCF9-80E2-F0F6-680D25944BDA}"/>
              </a:ext>
            </a:extLst>
          </p:cNvPr>
          <p:cNvSpPr txBox="1"/>
          <p:nvPr/>
        </p:nvSpPr>
        <p:spPr>
          <a:xfrm>
            <a:off x="2420529" y="263815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6" name="CasellaDiTesto 975">
            <a:extLst>
              <a:ext uri="{FF2B5EF4-FFF2-40B4-BE49-F238E27FC236}">
                <a16:creationId xmlns:a16="http://schemas.microsoft.com/office/drawing/2014/main" id="{AB3FE1CB-EB99-0EE6-F1C9-3FB3B3594F60}"/>
              </a:ext>
            </a:extLst>
          </p:cNvPr>
          <p:cNvSpPr txBox="1"/>
          <p:nvPr/>
        </p:nvSpPr>
        <p:spPr>
          <a:xfrm>
            <a:off x="2679523" y="2633674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4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7" name="CasellaDiTesto 976">
            <a:extLst>
              <a:ext uri="{FF2B5EF4-FFF2-40B4-BE49-F238E27FC236}">
                <a16:creationId xmlns:a16="http://schemas.microsoft.com/office/drawing/2014/main" id="{18D3FACF-3F98-710A-AF89-1D31C3995077}"/>
              </a:ext>
            </a:extLst>
          </p:cNvPr>
          <p:cNvSpPr txBox="1"/>
          <p:nvPr/>
        </p:nvSpPr>
        <p:spPr>
          <a:xfrm>
            <a:off x="2800699" y="2638159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5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0" name="CasellaDiTesto 989">
            <a:extLst>
              <a:ext uri="{FF2B5EF4-FFF2-40B4-BE49-F238E27FC236}">
                <a16:creationId xmlns:a16="http://schemas.microsoft.com/office/drawing/2014/main" id="{2A2E76DD-A076-18BA-717D-DE70E8C669FF}"/>
              </a:ext>
            </a:extLst>
          </p:cNvPr>
          <p:cNvSpPr txBox="1"/>
          <p:nvPr/>
        </p:nvSpPr>
        <p:spPr>
          <a:xfrm>
            <a:off x="3417306" y="1280177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6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1" name="CasellaDiTesto 990">
            <a:extLst>
              <a:ext uri="{FF2B5EF4-FFF2-40B4-BE49-F238E27FC236}">
                <a16:creationId xmlns:a16="http://schemas.microsoft.com/office/drawing/2014/main" id="{5E108134-E7AE-5411-45FD-403407A1A021}"/>
              </a:ext>
            </a:extLst>
          </p:cNvPr>
          <p:cNvSpPr txBox="1"/>
          <p:nvPr/>
        </p:nvSpPr>
        <p:spPr>
          <a:xfrm>
            <a:off x="4211538" y="1284105"/>
            <a:ext cx="2648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7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2" name="CasellaDiTesto 991">
            <a:extLst>
              <a:ext uri="{FF2B5EF4-FFF2-40B4-BE49-F238E27FC236}">
                <a16:creationId xmlns:a16="http://schemas.microsoft.com/office/drawing/2014/main" id="{35BA3D78-FDF0-4049-2F2D-58209301911D}"/>
              </a:ext>
            </a:extLst>
          </p:cNvPr>
          <p:cNvSpPr txBox="1"/>
          <p:nvPr/>
        </p:nvSpPr>
        <p:spPr>
          <a:xfrm>
            <a:off x="3630426" y="389326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4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3" name="CasellaDiTesto 992">
            <a:extLst>
              <a:ext uri="{FF2B5EF4-FFF2-40B4-BE49-F238E27FC236}">
                <a16:creationId xmlns:a16="http://schemas.microsoft.com/office/drawing/2014/main" id="{299CBC63-DB89-AF2E-83BD-05E811DB6B74}"/>
              </a:ext>
            </a:extLst>
          </p:cNvPr>
          <p:cNvSpPr txBox="1"/>
          <p:nvPr/>
        </p:nvSpPr>
        <p:spPr>
          <a:xfrm>
            <a:off x="5722398" y="1276704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8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4" name="CasellaDiTesto 993">
            <a:extLst>
              <a:ext uri="{FF2B5EF4-FFF2-40B4-BE49-F238E27FC236}">
                <a16:creationId xmlns:a16="http://schemas.microsoft.com/office/drawing/2014/main" id="{CD5B62A4-646A-8989-D881-FB7208CB0424}"/>
              </a:ext>
            </a:extLst>
          </p:cNvPr>
          <p:cNvSpPr txBox="1"/>
          <p:nvPr/>
        </p:nvSpPr>
        <p:spPr>
          <a:xfrm>
            <a:off x="5943074" y="3899413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9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5" name="CasellaDiTesto 994">
            <a:extLst>
              <a:ext uri="{FF2B5EF4-FFF2-40B4-BE49-F238E27FC236}">
                <a16:creationId xmlns:a16="http://schemas.microsoft.com/office/drawing/2014/main" id="{27386A26-602A-83EF-80EE-B968F0CE9D8B}"/>
              </a:ext>
            </a:extLst>
          </p:cNvPr>
          <p:cNvSpPr txBox="1"/>
          <p:nvPr/>
        </p:nvSpPr>
        <p:spPr>
          <a:xfrm>
            <a:off x="2927556" y="3906403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3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6" name="CasellaDiTesto 995">
            <a:extLst>
              <a:ext uri="{FF2B5EF4-FFF2-40B4-BE49-F238E27FC236}">
                <a16:creationId xmlns:a16="http://schemas.microsoft.com/office/drawing/2014/main" id="{2661447C-6111-0D7B-F90B-307BEB9A83FD}"/>
              </a:ext>
            </a:extLst>
          </p:cNvPr>
          <p:cNvSpPr txBox="1"/>
          <p:nvPr/>
        </p:nvSpPr>
        <p:spPr>
          <a:xfrm>
            <a:off x="574327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sp>
        <p:nvSpPr>
          <p:cNvPr id="999" name="CasellaDiTesto 998">
            <a:extLst>
              <a:ext uri="{FF2B5EF4-FFF2-40B4-BE49-F238E27FC236}">
                <a16:creationId xmlns:a16="http://schemas.microsoft.com/office/drawing/2014/main" id="{8A5C9909-401F-5879-E5A6-318379D22237}"/>
              </a:ext>
            </a:extLst>
          </p:cNvPr>
          <p:cNvSpPr txBox="1"/>
          <p:nvPr/>
        </p:nvSpPr>
        <p:spPr>
          <a:xfrm>
            <a:off x="2567385" y="2640768"/>
            <a:ext cx="1083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3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cxnSp>
        <p:nvCxnSpPr>
          <p:cNvPr id="1000" name="Connettore 2 999">
            <a:extLst>
              <a:ext uri="{FF2B5EF4-FFF2-40B4-BE49-F238E27FC236}">
                <a16:creationId xmlns:a16="http://schemas.microsoft.com/office/drawing/2014/main" id="{E19A9F3A-1F9A-5004-A4B3-D95D644FA855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2927386" y="1707208"/>
            <a:ext cx="1451439" cy="2009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145D43-6A7A-5268-9F0E-70E556E8EFCB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47FAD5C-24BF-2A55-C7AE-17175FE9223C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B35C064-013C-11B5-9D47-E254A1E54335}"/>
              </a:ext>
            </a:extLst>
          </p:cNvPr>
          <p:cNvSpPr txBox="1"/>
          <p:nvPr/>
        </p:nvSpPr>
        <p:spPr>
          <a:xfrm>
            <a:off x="8848510" y="4848146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 animBg="1"/>
      <p:bldP spid="29" grpId="0" animBg="1"/>
      <p:bldP spid="30" grpId="0" animBg="1"/>
      <p:bldP spid="962" grpId="0"/>
      <p:bldP spid="963" grpId="0"/>
      <p:bldP spid="964" grpId="0"/>
      <p:bldP spid="965" grpId="0"/>
      <p:bldP spid="970" grpId="0"/>
      <p:bldP spid="971" grpId="0"/>
      <p:bldP spid="972" grpId="0"/>
      <p:bldP spid="973" grpId="0"/>
      <p:bldP spid="974" grpId="0"/>
      <p:bldP spid="976" grpId="0"/>
      <p:bldP spid="977" grpId="0"/>
      <p:bldP spid="990" grpId="0"/>
      <p:bldP spid="991" grpId="0"/>
      <p:bldP spid="992" grpId="0"/>
      <p:bldP spid="993" grpId="0"/>
      <p:bldP spid="994" grpId="0"/>
      <p:bldP spid="995" grpId="0"/>
      <p:bldP spid="99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69E2A68A-856B-5D78-8452-3AFD8F6A9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40BAC9A-E5CE-4667-7098-C285E7646258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9396F57D-D025-3968-F05C-CD571C3385FB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99AE5F98-1F33-4F0B-59CD-EB5FBB76353A}"/>
              </a:ext>
            </a:extLst>
          </p:cNvPr>
          <p:cNvCxnSpPr>
            <a:cxnSpLocks/>
          </p:cNvCxnSpPr>
          <p:nvPr/>
        </p:nvCxnSpPr>
        <p:spPr>
          <a:xfrm>
            <a:off x="-1048208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D5C996BE-2D10-3E81-63EE-335A56779E07}"/>
              </a:ext>
            </a:extLst>
          </p:cNvPr>
          <p:cNvCxnSpPr>
            <a:cxnSpLocks/>
          </p:cNvCxnSpPr>
          <p:nvPr/>
        </p:nvCxnSpPr>
        <p:spPr>
          <a:xfrm flipV="1">
            <a:off x="-1048208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208BF9-9E21-6755-CBC8-96C8EC59B7F3}"/>
              </a:ext>
            </a:extLst>
          </p:cNvPr>
          <p:cNvSpPr txBox="1"/>
          <p:nvPr/>
        </p:nvSpPr>
        <p:spPr>
          <a:xfrm>
            <a:off x="-1703652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A4387E1-0EF7-912A-A349-CE9643AC6E4A}"/>
              </a:ext>
            </a:extLst>
          </p:cNvPr>
          <p:cNvSpPr txBox="1"/>
          <p:nvPr/>
        </p:nvSpPr>
        <p:spPr>
          <a:xfrm>
            <a:off x="-1665180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300E204-43F0-D28C-A810-794E3CFC9E47}"/>
              </a:ext>
            </a:extLst>
          </p:cNvPr>
          <p:cNvSpPr txBox="1"/>
          <p:nvPr/>
        </p:nvSpPr>
        <p:spPr>
          <a:xfrm>
            <a:off x="-1180125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B792613-19D7-B09B-39BF-E91EA3A69C7F}"/>
              </a:ext>
            </a:extLst>
          </p:cNvPr>
          <p:cNvCxnSpPr/>
          <p:nvPr/>
        </p:nvCxnSpPr>
        <p:spPr>
          <a:xfrm>
            <a:off x="-7754354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65C847B-EE04-FFE9-4F4A-01378702D783}"/>
              </a:ext>
            </a:extLst>
          </p:cNvPr>
          <p:cNvCxnSpPr>
            <a:cxnSpLocks/>
          </p:cNvCxnSpPr>
          <p:nvPr/>
        </p:nvCxnSpPr>
        <p:spPr>
          <a:xfrm>
            <a:off x="-7754354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483E7A43-3927-B354-CC25-BFC9E89AC198}"/>
              </a:ext>
            </a:extLst>
          </p:cNvPr>
          <p:cNvCxnSpPr/>
          <p:nvPr/>
        </p:nvCxnSpPr>
        <p:spPr>
          <a:xfrm>
            <a:off x="-7754354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9380F87-F421-DC62-D4D8-7A66A1FA016C}"/>
              </a:ext>
            </a:extLst>
          </p:cNvPr>
          <p:cNvSpPr txBox="1"/>
          <p:nvPr/>
        </p:nvSpPr>
        <p:spPr>
          <a:xfrm>
            <a:off x="-736520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0EA9B98-0A5C-D5C9-E654-30816FD6CFB4}"/>
              </a:ext>
            </a:extLst>
          </p:cNvPr>
          <p:cNvSpPr txBox="1"/>
          <p:nvPr/>
        </p:nvSpPr>
        <p:spPr>
          <a:xfrm>
            <a:off x="-736520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AAC3D7D-24D2-1CEF-2114-7BA51912B74A}"/>
              </a:ext>
            </a:extLst>
          </p:cNvPr>
          <p:cNvSpPr txBox="1"/>
          <p:nvPr/>
        </p:nvSpPr>
        <p:spPr>
          <a:xfrm>
            <a:off x="-736520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F1DC31A8-AFE0-8AE9-81B1-3C1F3F2693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435057"/>
            <a:ext cx="6056415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1. Efficienza nella comunicazione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Solo 2(N−1) messaggi per accesso alla sezione critica.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Migliore rispetto a Lamport 3(N−1) messaggi.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endParaRPr lang="it-IT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2. Tokenless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L'algoritmo non consuma banda di rete quando nessun processo richiede l'accesso alle risorse comuni.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it-IT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3. Semplicità di implementazione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Basato su timestamp logici e coda ordinata.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Gestione chiara delle priorità delle richieste.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endParaRPr lang="it-IT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4. Fairness garantita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Accesso equo alla sezione critica grazie ai timestamp.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>
                <a:solidFill>
                  <a:schemeClr val="dk1"/>
                </a:solidFill>
                <a:latin typeface="Montserrat"/>
              </a:rPr>
              <a:t>Evita starvation.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3FC3898-91B1-482C-E82F-6C954889B33E}"/>
              </a:ext>
            </a:extLst>
          </p:cNvPr>
          <p:cNvSpPr txBox="1"/>
          <p:nvPr/>
        </p:nvSpPr>
        <p:spPr>
          <a:xfrm>
            <a:off x="854925" y="985237"/>
            <a:ext cx="2904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</a:rPr>
              <a:t>PERCHE’ RICART-AGRAWALA?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D8D4586-B5BD-CE8B-91EF-6E97C8936150}"/>
              </a:ext>
            </a:extLst>
          </p:cNvPr>
          <p:cNvSpPr txBox="1"/>
          <p:nvPr/>
        </p:nvSpPr>
        <p:spPr>
          <a:xfrm>
            <a:off x="8848510" y="4848146"/>
            <a:ext cx="309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983061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D202250-9E29-9A9F-E6E7-0133CC91739C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1323BBD-0120-CAF1-7175-492D8431A746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F551F0B-63BA-E4F6-FDD8-91A6C8B839D6}"/>
              </a:ext>
            </a:extLst>
          </p:cNvPr>
          <p:cNvSpPr txBox="1"/>
          <p:nvPr/>
        </p:nvSpPr>
        <p:spPr>
          <a:xfrm>
            <a:off x="634198" y="1241770"/>
            <a:ext cx="45496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</a:rPr>
              <a:t>COME E’ STATO INTEGRATO NELL’APPLICAZIONE</a:t>
            </a:r>
          </a:p>
        </p:txBody>
      </p:sp>
      <p:sp>
        <p:nvSpPr>
          <p:cNvPr id="22" name="Google Shape;4204;p58">
            <a:extLst>
              <a:ext uri="{FF2B5EF4-FFF2-40B4-BE49-F238E27FC236}">
                <a16:creationId xmlns:a16="http://schemas.microsoft.com/office/drawing/2014/main" id="{91B31493-EBB7-5A74-E953-8C3BB1180171}"/>
              </a:ext>
            </a:extLst>
          </p:cNvPr>
          <p:cNvSpPr/>
          <p:nvPr/>
        </p:nvSpPr>
        <p:spPr>
          <a:xfrm>
            <a:off x="-199963" y="2216365"/>
            <a:ext cx="3103100" cy="1897380"/>
          </a:xfrm>
          <a:prstGeom prst="chevron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Il cameriere acquisisce l’ordine e conferma  il riepilogo</a:t>
            </a:r>
          </a:p>
        </p:txBody>
      </p:sp>
      <p:sp>
        <p:nvSpPr>
          <p:cNvPr id="20" name="Google Shape;4204;p58">
            <a:extLst>
              <a:ext uri="{FF2B5EF4-FFF2-40B4-BE49-F238E27FC236}">
                <a16:creationId xmlns:a16="http://schemas.microsoft.com/office/drawing/2014/main" id="{CA2F2A50-2E55-2AEF-0434-6E55AD8A65F3}"/>
              </a:ext>
            </a:extLst>
          </p:cNvPr>
          <p:cNvSpPr/>
          <p:nvPr/>
        </p:nvSpPr>
        <p:spPr>
          <a:xfrm>
            <a:off x="1432560" y="2216365"/>
            <a:ext cx="3566880" cy="1897380"/>
          </a:xfrm>
          <a:prstGeom prst="chevron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Il sistema inoltra a tutti la richiesta di accesso al WS, dando il via all’</a:t>
            </a:r>
            <a:r>
              <a:rPr lang="it-IT" dirty="0" err="1">
                <a:solidFill>
                  <a:schemeClr val="dk1"/>
                </a:solidFill>
                <a:latin typeface="Montserrat"/>
                <a:sym typeface="Inter"/>
              </a:rPr>
              <a:t>algortimo</a:t>
            </a: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 di mutua esclusione</a:t>
            </a:r>
          </a:p>
        </p:txBody>
      </p:sp>
      <p:sp>
        <p:nvSpPr>
          <p:cNvPr id="21" name="Google Shape;4204;p58">
            <a:extLst>
              <a:ext uri="{FF2B5EF4-FFF2-40B4-BE49-F238E27FC236}">
                <a16:creationId xmlns:a16="http://schemas.microsoft.com/office/drawing/2014/main" id="{00DB22B6-6A52-4AFF-A99F-0D331ED09AD7}"/>
              </a:ext>
            </a:extLst>
          </p:cNvPr>
          <p:cNvSpPr/>
          <p:nvPr/>
        </p:nvSpPr>
        <p:spPr>
          <a:xfrm>
            <a:off x="3781575" y="2216365"/>
            <a:ext cx="3352269" cy="1897380"/>
          </a:xfrm>
          <a:prstGeom prst="chevron">
            <a:avLst>
              <a:gd name="adj" fmla="val 50000"/>
            </a:avLst>
          </a:prstGeom>
          <a:solidFill>
            <a:srgbClr val="E92F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Nella sezione critica, il sistema controlla la realizzabilità di ogni pizza ordinata</a:t>
            </a:r>
          </a:p>
        </p:txBody>
      </p:sp>
      <p:sp>
        <p:nvSpPr>
          <p:cNvPr id="23" name="Google Shape;4204;p58">
            <a:extLst>
              <a:ext uri="{FF2B5EF4-FFF2-40B4-BE49-F238E27FC236}">
                <a16:creationId xmlns:a16="http://schemas.microsoft.com/office/drawing/2014/main" id="{A6255431-40F3-E461-241F-F83F175DA7CD}"/>
              </a:ext>
            </a:extLst>
          </p:cNvPr>
          <p:cNvSpPr/>
          <p:nvPr/>
        </p:nvSpPr>
        <p:spPr>
          <a:xfrm>
            <a:off x="5791731" y="2216365"/>
            <a:ext cx="3352269" cy="189738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it-IT" dirty="0">
                <a:solidFill>
                  <a:schemeClr val="dk1"/>
                </a:solidFill>
                <a:latin typeface="Montserrat"/>
                <a:sym typeface="Inter"/>
              </a:rPr>
              <a:t>Il sistema conferma l’ordine oppure notifica al cameriere eventuali pizze non realizzabili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F24CC0A-DCE6-8242-6682-914957277595}"/>
              </a:ext>
            </a:extLst>
          </p:cNvPr>
          <p:cNvSpPr txBox="1"/>
          <p:nvPr/>
        </p:nvSpPr>
        <p:spPr>
          <a:xfrm>
            <a:off x="8848510" y="4848146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17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 animBg="1"/>
      <p:bldP spid="21" grpId="0" animBg="1"/>
      <p:bldP spid="2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E5439AE2-377F-4068-48CE-5A1A7B32C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59C851C0-3510-1618-F06F-783EDB60C0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F501B1E1-57B4-D4C3-3F95-4B1423205FB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785A1D76-DC48-8A57-13DF-C80E8B6F8EC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C27AA7F8-7FF8-D8E8-6420-CD55B894A8CA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35778B8E-4B07-AD19-5EAA-3FCFAD7687E0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4820FDBA-A9A0-7923-47E9-0F8E29679868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EB54B510-9557-D348-A73E-B620D85652E0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F14D0570-280B-DB02-D8BF-035397690CF4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A3F87ACB-839E-1E3C-E0A3-98286862B949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B04109A6-897A-5098-7D5C-BC1A46CB6E0C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5FA906E0-FCE4-6C37-4FE1-747207777E27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0353008C-68F7-0C6B-7AD8-2EF7D429D4E7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211ADBB2-2405-8050-1303-C9602861EA15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BD9B183-F9F2-B793-3029-7330F9410DE0}"/>
              </a:ext>
            </a:extLst>
          </p:cNvPr>
          <p:cNvSpPr txBox="1"/>
          <p:nvPr/>
        </p:nvSpPr>
        <p:spPr>
          <a:xfrm>
            <a:off x="8848510" y="4848146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024674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AE733444-09E2-DCC8-14B6-3F7AFC3BF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39032A33-6F69-F108-316E-6A96A7EA1E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6789" y="2571750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TESTING E LA VALUTAZIONE</a:t>
            </a:r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BBD73C2A-FDF6-BFDD-84CE-EAF759374F8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86881D1C-C459-8323-DFF8-57D28AAA42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70002" y="4016511"/>
            <a:ext cx="7803996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Presentiamo l'applicazione, i test condotti  e i risultati ottenuti.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3FC1922-16F7-B6A9-F282-22B4B998411E}"/>
              </a:ext>
            </a:extLst>
          </p:cNvPr>
          <p:cNvSpPr txBox="1"/>
          <p:nvPr/>
        </p:nvSpPr>
        <p:spPr>
          <a:xfrm>
            <a:off x="8848510" y="4848146"/>
            <a:ext cx="309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4269835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/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/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/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/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/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  <a:endParaRPr dirty="0"/>
          </a:p>
        </p:txBody>
      </p:sp>
      <p:sp>
        <p:nvSpPr>
          <p:cNvPr id="752" name="Google Shape;752;p28"/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/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</a:t>
            </a:r>
            <a:r>
              <a:rPr lang="en" dirty="0"/>
              <a:t>TESTING E LA VALUTAZIONE</a:t>
            </a:r>
            <a:endParaRPr dirty="0"/>
          </a:p>
        </p:txBody>
      </p:sp>
      <p:sp>
        <p:nvSpPr>
          <p:cNvPr id="755" name="Google Shape;755;p28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/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833" name="Picture 2" descr="Prisco">
            <a:extLst>
              <a:ext uri="{FF2B5EF4-FFF2-40B4-BE49-F238E27FC236}">
                <a16:creationId xmlns:a16="http://schemas.microsoft.com/office/drawing/2014/main" id="{3F910A02-77BB-249D-01AD-EE4450A86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73308">
            <a:off x="-4474449" y="374311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5BAA80-A544-B64D-55C9-AE32192AE21E}"/>
              </a:ext>
            </a:extLst>
          </p:cNvPr>
          <p:cNvSpPr txBox="1"/>
          <p:nvPr/>
        </p:nvSpPr>
        <p:spPr>
          <a:xfrm>
            <a:off x="8848510" y="4848146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399BE72F-2721-6649-E2DD-37BDBB96C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73C7CD5-8EC8-56AD-0C18-C168E798FFCD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218B2EB-B8EA-E183-6247-D1FFEC803192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TESTING E LA VALUTAZIONE</a:t>
            </a:r>
          </a:p>
        </p:txBody>
      </p:sp>
      <p:pic>
        <p:nvPicPr>
          <p:cNvPr id="48" name="Immagine 47" descr="Immagine che contiene testo, elettronica, schermata, Carattere&#10;&#10;Descrizione generata automaticamente">
            <a:extLst>
              <a:ext uri="{FF2B5EF4-FFF2-40B4-BE49-F238E27FC236}">
                <a16:creationId xmlns:a16="http://schemas.microsoft.com/office/drawing/2014/main" id="{508BF80C-EB79-2E55-7362-AD9EBBF3E9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4"/>
          <a:stretch/>
        </p:blipFill>
        <p:spPr>
          <a:xfrm>
            <a:off x="3858475" y="886554"/>
            <a:ext cx="1789444" cy="3841155"/>
          </a:xfrm>
          <a:prstGeom prst="rect">
            <a:avLst/>
          </a:prstGeom>
        </p:spPr>
      </p:pic>
      <p:pic>
        <p:nvPicPr>
          <p:cNvPr id="46" name="Immagine 45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39BD5352-DBDB-CB82-F463-24FFEB47DC2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404"/>
          <a:stretch/>
        </p:blipFill>
        <p:spPr>
          <a:xfrm>
            <a:off x="3858475" y="886551"/>
            <a:ext cx="1789446" cy="3841157"/>
          </a:xfrm>
          <a:prstGeom prst="rect">
            <a:avLst/>
          </a:prstGeom>
        </p:spPr>
      </p:pic>
      <p:pic>
        <p:nvPicPr>
          <p:cNvPr id="40" name="Immagine 39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435BBD69-8CAA-E3A0-6A5F-B652A6C6D38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408"/>
          <a:stretch/>
        </p:blipFill>
        <p:spPr>
          <a:xfrm>
            <a:off x="3858467" y="886552"/>
            <a:ext cx="1789495" cy="3841155"/>
          </a:xfrm>
          <a:prstGeom prst="rect">
            <a:avLst/>
          </a:prstGeom>
        </p:spPr>
      </p:pic>
      <p:pic>
        <p:nvPicPr>
          <p:cNvPr id="4" name="Immagine 3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5B4C6BDA-29B6-92C3-CC36-C99C7710DB9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112"/>
          <a:stretch/>
        </p:blipFill>
        <p:spPr>
          <a:xfrm>
            <a:off x="3861555" y="886550"/>
            <a:ext cx="1784023" cy="3841156"/>
          </a:xfrm>
          <a:prstGeom prst="rect">
            <a:avLst/>
          </a:prstGeom>
        </p:spPr>
      </p:pic>
      <p:pic>
        <p:nvPicPr>
          <p:cNvPr id="37" name="Immagine 36" descr="Immagine che contiene testo, schermata, multimediale, software&#10;&#10;Descrizione generata automaticamente">
            <a:extLst>
              <a:ext uri="{FF2B5EF4-FFF2-40B4-BE49-F238E27FC236}">
                <a16:creationId xmlns:a16="http://schemas.microsoft.com/office/drawing/2014/main" id="{313B57DE-13E7-12EA-A8E2-8CB122971FB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3112"/>
          <a:stretch/>
        </p:blipFill>
        <p:spPr>
          <a:xfrm>
            <a:off x="3861555" y="886548"/>
            <a:ext cx="1784023" cy="3841156"/>
          </a:xfrm>
          <a:prstGeom prst="rect">
            <a:avLst/>
          </a:prstGeom>
        </p:spPr>
      </p:pic>
      <p:pic>
        <p:nvPicPr>
          <p:cNvPr id="2" name="Immagine 1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F0AB774E-A178-ADDE-CCA9-7ADA24F3A77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112"/>
          <a:stretch/>
        </p:blipFill>
        <p:spPr>
          <a:xfrm>
            <a:off x="3861555" y="886546"/>
            <a:ext cx="1784023" cy="3841156"/>
          </a:xfrm>
          <a:prstGeom prst="rect">
            <a:avLst/>
          </a:prstGeom>
        </p:spPr>
      </p:pic>
      <p:pic>
        <p:nvPicPr>
          <p:cNvPr id="56" name="Immagine 55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F003A5E8-2975-2473-5FAB-46969A967E41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2590"/>
          <a:stretch/>
        </p:blipFill>
        <p:spPr>
          <a:xfrm>
            <a:off x="3873442" y="886544"/>
            <a:ext cx="1774477" cy="3841155"/>
          </a:xfrm>
          <a:prstGeom prst="rect">
            <a:avLst/>
          </a:prstGeom>
        </p:spPr>
      </p:pic>
      <p:pic>
        <p:nvPicPr>
          <p:cNvPr id="54" name="Immagine 5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E841629C-0A79-BE84-B7BA-68660FD1AF64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2590"/>
          <a:stretch/>
        </p:blipFill>
        <p:spPr>
          <a:xfrm>
            <a:off x="3881684" y="886536"/>
            <a:ext cx="1774477" cy="3841155"/>
          </a:xfrm>
          <a:prstGeom prst="rect">
            <a:avLst/>
          </a:prstGeom>
        </p:spPr>
      </p:pic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724CB517-35E9-EA53-B329-056D99C2722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3112"/>
          <a:stretch/>
        </p:blipFill>
        <p:spPr>
          <a:xfrm>
            <a:off x="3850972" y="886518"/>
            <a:ext cx="1784023" cy="38411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BA9C36A-961A-22EE-6979-39CCD57E2D33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700883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9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GRAZIE!</a:t>
            </a:r>
            <a:endParaRPr dirty="0"/>
          </a:p>
        </p:txBody>
      </p:sp>
      <p:sp>
        <p:nvSpPr>
          <p:cNvPr id="3053" name="Google Shape;3053;p49"/>
          <p:cNvSpPr txBox="1">
            <a:spLocks noGrp="1"/>
          </p:cNvSpPr>
          <p:nvPr>
            <p:ph type="subTitle" idx="1"/>
          </p:nvPr>
        </p:nvSpPr>
        <p:spPr>
          <a:xfrm>
            <a:off x="5560799" y="166051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Avete delle domande?</a:t>
            </a:r>
            <a:endParaRPr dirty="0"/>
          </a:p>
        </p:txBody>
      </p:sp>
      <p:sp>
        <p:nvSpPr>
          <p:cNvPr id="3055" name="Google Shape;3055;p49"/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2E7A7F0-7B61-B567-95C7-C85E7644F1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52" t="6239"/>
          <a:stretch/>
        </p:blipFill>
        <p:spPr>
          <a:xfrm>
            <a:off x="5149198" y="3122341"/>
            <a:ext cx="3936243" cy="192036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D12AD01-58E0-7CF5-E707-9ED10CE9A854}"/>
              </a:ext>
            </a:extLst>
          </p:cNvPr>
          <p:cNvSpPr txBox="1"/>
          <p:nvPr/>
        </p:nvSpPr>
        <p:spPr>
          <a:xfrm>
            <a:off x="1884556" y="3657055"/>
            <a:ext cx="53748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Riferimenti: </a:t>
            </a:r>
            <a:endParaRPr lang="en-US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G. </a:t>
            </a:r>
            <a:r>
              <a:rPr lang="en-US" sz="1600" dirty="0" err="1">
                <a:solidFill>
                  <a:schemeClr val="dk1"/>
                </a:solidFill>
                <a:latin typeface="Montserrat"/>
                <a:sym typeface="Montserrat"/>
              </a:rPr>
              <a:t>Coulouris</a:t>
            </a: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 et al.: Distributed Systems: Concepts and Design, V ed., 2012.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Slides del Corso</a:t>
            </a:r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  <p:pic>
        <p:nvPicPr>
          <p:cNvPr id="2" name="Picture 2" descr="Prisco">
            <a:extLst>
              <a:ext uri="{FF2B5EF4-FFF2-40B4-BE49-F238E27FC236}">
                <a16:creationId xmlns:a16="http://schemas.microsoft.com/office/drawing/2014/main" id="{C76DA2E6-41C0-D373-5A7E-7907A52F8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11576" y="433914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/>
          <p:cNvSpPr txBox="1">
            <a:spLocks noGrp="1"/>
          </p:cNvSpPr>
          <p:nvPr>
            <p:ph type="title"/>
          </p:nvPr>
        </p:nvSpPr>
        <p:spPr>
          <a:xfrm>
            <a:off x="2117598" y="2308838"/>
            <a:ext cx="4908804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928" name="Google Shape;928;p31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29" name="Google Shape;929;p31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Breve discussione della problematica e </a:t>
            </a:r>
            <a:r>
              <a:rPr lang="it-IT" dirty="0"/>
              <a:t>definizione degli obiettivi prefissati.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EAB2309-2772-CF77-C420-20BAFFC298F7}"/>
              </a:ext>
            </a:extLst>
          </p:cNvPr>
          <p:cNvSpPr txBox="1"/>
          <p:nvPr/>
        </p:nvSpPr>
        <p:spPr>
          <a:xfrm>
            <a:off x="8848510" y="4848146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34E12D8C-8388-AB93-CD36-03C1B0095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D7E6447-7929-17DB-547B-D91B3DD4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8562B6-B6CE-D5B6-56EC-20A3AFEF58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1763B48-C68A-64CE-C368-2BF7F59A0CE7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04F63DB-A5CC-195D-DB82-CC224C205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547" y="1449845"/>
            <a:ext cx="3829529" cy="253354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Il problema affrontato riguarda la gestione delle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ordinazioni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 in una pizzeria.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endParaRPr kumimoji="0" lang="it-IT" sz="1600" b="0" i="0" u="none" strike="noStrike" kern="0" cap="none" spc="0" normalizeH="0" baseline="0" noProof="0" dirty="0">
              <a:ln>
                <a:noFill/>
              </a:ln>
              <a:solidFill>
                <a:srgbClr val="481F10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Quando un cameriere prende un'ordinazione, è fondamentale garantire che le pizze richieste siano realizzabili, considerando la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disponibilità degli ingredienti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.</a:t>
            </a:r>
          </a:p>
          <a:p>
            <a:pPr algn="l"/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A983F4-E5B2-85EF-BD40-28552F20D2A9}"/>
              </a:ext>
            </a:extLst>
          </p:cNvPr>
          <p:cNvSpPr txBox="1"/>
          <p:nvPr/>
        </p:nvSpPr>
        <p:spPr>
          <a:xfrm>
            <a:off x="8848510" y="4848146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251692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FB4CCEA0-1C21-18C3-4235-EE377243B1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38BCFDF-88B4-FB9A-4AD0-5DA7DFDDF69E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E0C29E6-6156-79A1-C34D-B9600827F36B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19" name="Sottotitolo 4">
            <a:extLst>
              <a:ext uri="{FF2B5EF4-FFF2-40B4-BE49-F238E27FC236}">
                <a16:creationId xmlns:a16="http://schemas.microsoft.com/office/drawing/2014/main" id="{0F996DE8-BE5E-EBA2-51F0-CBFBA59FC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272" y="1442225"/>
            <a:ext cx="3966804" cy="2691160"/>
          </a:xfrm>
        </p:spPr>
        <p:txBody>
          <a:bodyPr/>
          <a:lstStyle/>
          <a:p>
            <a:pPr algn="l"/>
            <a:r>
              <a:rPr lang="it-IT" dirty="0"/>
              <a:t>      È necessario implementare un </a:t>
            </a:r>
            <a:r>
              <a:rPr lang="it-IT" b="1" dirty="0"/>
              <a:t>sistema distribuito </a:t>
            </a:r>
            <a:r>
              <a:rPr lang="it-IT" dirty="0"/>
              <a:t>in grado di verificare e aggiornare la disponibilità degli ingredienti, in maniera "coordinata" prevenendo incongruenze nella gestione delle ordinazioni che possano compromettere l’esperienza del cliente. 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7EC6D6D-8CB6-2946-DAD2-76C280D865C8}"/>
              </a:ext>
            </a:extLst>
          </p:cNvPr>
          <p:cNvSpPr txBox="1"/>
          <p:nvPr/>
        </p:nvSpPr>
        <p:spPr>
          <a:xfrm>
            <a:off x="8848510" y="4848146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C99F91B3-4A53-BD30-FB0B-E4B8F4693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FEF1D3B9-4E86-B698-CDB0-50EE46AA42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8EDC4344-B13E-4FE0-A488-EB31AF2F04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6F688653-09BC-8B31-4E47-9AB784C315C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9F34E309-2639-E325-43AB-563CBA7AEBF9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52D793D3-D857-697C-90C1-BACBBE388E8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CDEF68E5-7E71-0296-1680-0A6C3246284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B765B877-7BD7-DCC8-FC06-388EB17F058E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3595159A-1273-93C5-32DC-DA8CA8DA6068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D91F5E30-A218-29E9-477D-AFD59A16962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3343014A-FB96-45D4-EE87-48985E8B55F0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055FEDE9-82EB-062C-E4AF-CDDA088147C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1312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C5B9EE17-C5AF-8EF1-420F-6B4189492CBF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68F3CB17-D1FF-7292-C0E1-0BBD5AD7D742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CA76CD7-72CF-9557-B754-A46DB0B87BD2}"/>
              </a:ext>
            </a:extLst>
          </p:cNvPr>
          <p:cNvSpPr txBox="1"/>
          <p:nvPr/>
        </p:nvSpPr>
        <p:spPr>
          <a:xfrm>
            <a:off x="8848510" y="4848146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293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291CF35D-7971-D7A9-C936-02533547C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10CD19B2-1EB0-3CD2-C0C1-89944410F5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85696" y="3223688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L’ARCHITETTURA DISTRIBUITA</a:t>
            </a:r>
            <a:br>
              <a:rPr lang="it-IT" dirty="0"/>
            </a:br>
            <a:endParaRPr dirty="0"/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C3A59F3C-A8B4-1B30-9577-983BF37BAC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1AEDC785-B280-A023-536C-D85241F4EB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0351" y="3949355"/>
            <a:ext cx="6683298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dei componenti della rete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1CB06D-0BD7-C1D9-2F43-366B32E16136}"/>
              </a:ext>
            </a:extLst>
          </p:cNvPr>
          <p:cNvSpPr txBox="1"/>
          <p:nvPr/>
        </p:nvSpPr>
        <p:spPr>
          <a:xfrm>
            <a:off x="8848510" y="4848146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835082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1366209-2EA5-43CE-18B0-B229503B850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22291AF-3217-5928-212B-92EF1DC295DC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687E97C2-5892-E766-05B1-12BE1064A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343" y="1637214"/>
            <a:ext cx="1456629" cy="145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F2EAFF3-3BB8-0247-9981-B22339A0AEAA}"/>
              </a:ext>
            </a:extLst>
          </p:cNvPr>
          <p:cNvSpPr txBox="1"/>
          <p:nvPr/>
        </p:nvSpPr>
        <p:spPr>
          <a:xfrm>
            <a:off x="2454972" y="1206327"/>
            <a:ext cx="13404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Web server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D379F41-0061-7B5C-EC51-87EC155A6960}"/>
              </a:ext>
            </a:extLst>
          </p:cNvPr>
          <p:cNvSpPr txBox="1"/>
          <p:nvPr/>
        </p:nvSpPr>
        <p:spPr>
          <a:xfrm>
            <a:off x="2454972" y="1637214"/>
            <a:ext cx="5977053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Il web server ospita un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database 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con 2 tabelle: una per la gestione degli ingredienti e una per la gestioni dei nodi (camerieri).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 camerieri accedono al server: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Per registrare il proprio nome e indirizzo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Per scaricare la lista di indirizzi degli altri nodi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Per verificare la disponibilità degli ingredienti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2810E88-87EB-4703-1D28-602E335F1FC9}"/>
              </a:ext>
            </a:extLst>
          </p:cNvPr>
          <p:cNvSpPr txBox="1"/>
          <p:nvPr/>
        </p:nvSpPr>
        <p:spPr>
          <a:xfrm>
            <a:off x="8848510" y="4848146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2EBC8F-2E24-047F-EFC5-020078AE5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7973A1B-3796-597E-0C62-0AFB790A4DB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225CD84-8D78-31AD-F16B-58A5FEC1C826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488739D9-555A-BD44-5FE1-B85302194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71" y="4286218"/>
            <a:ext cx="441456" cy="44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76DBCB7-A1AB-BF4F-B4F4-95F7BB30DCD2}"/>
              </a:ext>
            </a:extLst>
          </p:cNvPr>
          <p:cNvSpPr txBox="1"/>
          <p:nvPr/>
        </p:nvSpPr>
        <p:spPr>
          <a:xfrm>
            <a:off x="2454972" y="1206327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Smartphone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626CB85-5E77-B6DE-D716-DCDFDB6E9B59}"/>
              </a:ext>
            </a:extLst>
          </p:cNvPr>
          <p:cNvSpPr txBox="1"/>
          <p:nvPr/>
        </p:nvSpPr>
        <p:spPr>
          <a:xfrm>
            <a:off x="2454972" y="1637214"/>
            <a:ext cx="555903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Gli smartphone in dotazione ai camerieri sono utilizzati per acquisire gli ordini.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 dispositivi sono interconnessi in una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rete locale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, in modo da accedere al web server e comunicare tra di loro, coordinandosi nell'accesso in mutua esclusione al database degli ingredienti.</a:t>
            </a:r>
            <a:endParaRPr lang="it-IT" dirty="0"/>
          </a:p>
        </p:txBody>
      </p:sp>
      <p:pic>
        <p:nvPicPr>
          <p:cNvPr id="3076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4A88F6CC-860D-6DF9-EFC5-B67CC9647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89" y="1366466"/>
            <a:ext cx="1454244" cy="1322277"/>
          </a:xfrm>
          <a:prstGeom prst="rect">
            <a:avLst/>
          </a:prstGeom>
          <a:noFill/>
        </p:spPr>
      </p:pic>
      <p:pic>
        <p:nvPicPr>
          <p:cNvPr id="5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142486D-76B1-A6CF-A63C-A7B2CFD05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37" y="2187743"/>
            <a:ext cx="1454244" cy="1322277"/>
          </a:xfrm>
          <a:prstGeom prst="rect">
            <a:avLst/>
          </a:prstGeom>
          <a:noFill/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1CB12E5-1B38-2BD2-178E-218871C65E5C}"/>
              </a:ext>
            </a:extLst>
          </p:cNvPr>
          <p:cNvSpPr txBox="1"/>
          <p:nvPr/>
        </p:nvSpPr>
        <p:spPr>
          <a:xfrm>
            <a:off x="8848510" y="4848146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3248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2085</TotalTime>
  <Words>1483</Words>
  <Application>Microsoft Office PowerPoint</Application>
  <PresentationFormat>Presentazione su schermo (16:9)</PresentationFormat>
  <Paragraphs>212</Paragraphs>
  <Slides>21</Slides>
  <Notes>21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8" baseType="lpstr">
      <vt:lpstr>Arial</vt:lpstr>
      <vt:lpstr>Aharoni</vt:lpstr>
      <vt:lpstr>Montserrat Light</vt:lpstr>
      <vt:lpstr>Montserrat</vt:lpstr>
      <vt:lpstr>Passion One</vt:lpstr>
      <vt:lpstr>Titillium Web SemiBold</vt:lpstr>
      <vt:lpstr>Learning Fractions: Pizza Slices by Slidesgo</vt:lpstr>
      <vt:lpstr>DISTRIBUTED SYSTEMS AND IOT Sistema di ordinazione “E Fuori Nevica”</vt:lpstr>
      <vt:lpstr>TABLE OF CONTENTS</vt:lpstr>
      <vt:lpstr>IL PROBLEMA</vt:lpstr>
      <vt:lpstr>Presentazione standard di PowerPoint</vt:lpstr>
      <vt:lpstr>Presentazione standard di PowerPoint</vt:lpstr>
      <vt:lpstr>TABLE OF CONTENTS</vt:lpstr>
      <vt:lpstr>L’ARCHITETTURA DISTRIBUITA </vt:lpstr>
      <vt:lpstr>Presentazione standard di PowerPoint</vt:lpstr>
      <vt:lpstr>Presentazione standard di PowerPoint</vt:lpstr>
      <vt:lpstr>Presentazione standard di PowerPoint</vt:lpstr>
      <vt:lpstr>TABLE OF CONTENTS</vt:lpstr>
      <vt:lpstr>LA MUTUA ESCLUSIONE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TABLE OF CONTENTS</vt:lpstr>
      <vt:lpstr>IL TESTING E LA VALUTAZIONE</vt:lpstr>
      <vt:lpstr>Presentazione standard di PowerPoint</vt:lpstr>
      <vt:lpstr>GRAZIE!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Angelo Nozzolillo</dc:creator>
  <cp:lastModifiedBy>ANGELO ANDREA NOZZOLILLO</cp:lastModifiedBy>
  <cp:revision>2</cp:revision>
  <dcterms:modified xsi:type="dcterms:W3CDTF">2024-12-12T13:50:51Z</dcterms:modified>
</cp:coreProperties>
</file>